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92" r:id="rId1"/>
  </p:sldMasterIdLst>
  <p:notesMasterIdLst>
    <p:notesMasterId r:id="rId13"/>
  </p:notesMasterIdLst>
  <p:sldIdLst>
    <p:sldId id="317" r:id="rId2"/>
    <p:sldId id="256" r:id="rId3"/>
    <p:sldId id="307" r:id="rId4"/>
    <p:sldId id="310" r:id="rId5"/>
    <p:sldId id="319" r:id="rId6"/>
    <p:sldId id="312" r:id="rId7"/>
    <p:sldId id="313" r:id="rId8"/>
    <p:sldId id="314" r:id="rId9"/>
    <p:sldId id="315" r:id="rId10"/>
    <p:sldId id="320" r:id="rId11"/>
    <p:sldId id="321" r:id="rId12"/>
  </p:sldIdLst>
  <p:sldSz cx="9144000" cy="5143500" type="screen16x9"/>
  <p:notesSz cx="6858000" cy="9144000"/>
  <p:embeddedFontLst>
    <p:embeddedFont>
      <p:font typeface="Cambria" panose="02040503050406030204" pitchFamily="18" charset="0"/>
      <p:regular r:id="rId14"/>
      <p:bold r:id="rId15"/>
      <p:italic r:id="rId16"/>
      <p:boldItalic r:id="rId17"/>
    </p:embeddedFont>
    <p:embeddedFont>
      <p:font typeface="Maven Pro" panose="020B0604020202020204" charset="0"/>
      <p:regular r:id="rId18"/>
      <p:bold r:id="rId19"/>
    </p:embeddedFont>
    <p:embeddedFont>
      <p:font typeface="Merriweather Sans" panose="020B060402020202020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AAC443C-394E-4403-B422-F6A14A7FF679}">
  <a:tblStyle styleId="{3AAC443C-394E-4403-B422-F6A14A7FF67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Google Shape;4098;g9ebfbaade3_1_35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9" name="Google Shape;4099;g9ebfbaade3_1_35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7" name="Google Shape;3677;ga458af778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78" name="Google Shape;3678;ga458af778f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1" name="Google Shape;4411;g53e3505f7b_3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12" name="Google Shape;4412;g53e3505f7b_3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marR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es-CL" dirty="0"/>
              <a:t>• Los colaboradores pueden salir con sus escudos faciales limpios y desinfectados y recordar traerlos diariamente.</a:t>
            </a:r>
          </a:p>
          <a:p>
            <a:endParaRPr lang="es-CL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L" dirty="0"/>
              <a:t>Recordar que las medidas de prevención comienzan desde que uno sale de su casa, se mantienen durante todo el trayecto y durante la estadía en el</a:t>
            </a:r>
          </a:p>
          <a:p>
            <a:r>
              <a:rPr lang="es-CL" dirty="0"/>
              <a:t>colegio.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207725" y="1578588"/>
            <a:ext cx="6728400" cy="1702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897800" y="3165613"/>
            <a:ext cx="5348400" cy="3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0" y="488500"/>
            <a:ext cx="1109400" cy="572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638225" y="-38450"/>
            <a:ext cx="150000" cy="3321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-75" y="4601750"/>
            <a:ext cx="9144000" cy="541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8049775" y="1853300"/>
            <a:ext cx="762000" cy="762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8237875" y="0"/>
            <a:ext cx="914400" cy="914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8355775" y="2372300"/>
            <a:ext cx="150000" cy="2771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" name="Google Shape;17;p2"/>
          <p:cNvGrpSpPr/>
          <p:nvPr/>
        </p:nvGrpSpPr>
        <p:grpSpPr>
          <a:xfrm>
            <a:off x="7872752" y="195850"/>
            <a:ext cx="688293" cy="522692"/>
            <a:chOff x="369077" y="3781125"/>
            <a:chExt cx="688293" cy="522692"/>
          </a:xfrm>
        </p:grpSpPr>
        <p:sp>
          <p:nvSpPr>
            <p:cNvPr id="18" name="Google Shape;18;p2"/>
            <p:cNvSpPr/>
            <p:nvPr/>
          </p:nvSpPr>
          <p:spPr>
            <a:xfrm>
              <a:off x="369077" y="3781125"/>
              <a:ext cx="51600" cy="51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496415" y="3781132"/>
              <a:ext cx="51600" cy="51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623754" y="3781132"/>
              <a:ext cx="51600" cy="51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751092" y="3781132"/>
              <a:ext cx="51600" cy="51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878431" y="3781132"/>
              <a:ext cx="51600" cy="51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005769" y="3781132"/>
              <a:ext cx="51600" cy="51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369077" y="3875342"/>
              <a:ext cx="51600" cy="51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496415" y="3875349"/>
              <a:ext cx="51600" cy="51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623754" y="3875349"/>
              <a:ext cx="51600" cy="51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751092" y="3875349"/>
              <a:ext cx="51600" cy="51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878431" y="3875349"/>
              <a:ext cx="51600" cy="51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1005769" y="3875349"/>
              <a:ext cx="51600" cy="51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369077" y="3969560"/>
              <a:ext cx="51600" cy="51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496415" y="3969566"/>
              <a:ext cx="51600" cy="51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623754" y="3969566"/>
              <a:ext cx="51600" cy="51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751092" y="3969566"/>
              <a:ext cx="51600" cy="51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878431" y="3969566"/>
              <a:ext cx="51600" cy="51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1005769" y="3969566"/>
              <a:ext cx="51600" cy="51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369077" y="4063777"/>
              <a:ext cx="51600" cy="51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496415" y="4063783"/>
              <a:ext cx="51600" cy="51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623754" y="4063783"/>
              <a:ext cx="51600" cy="51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751092" y="4063783"/>
              <a:ext cx="51600" cy="51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878431" y="4063783"/>
              <a:ext cx="51600" cy="51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1005769" y="4063783"/>
              <a:ext cx="51600" cy="51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369077" y="4157994"/>
              <a:ext cx="51600" cy="51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496415" y="4158000"/>
              <a:ext cx="51600" cy="51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623754" y="4158000"/>
              <a:ext cx="51600" cy="51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751092" y="4158000"/>
              <a:ext cx="51600" cy="51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878431" y="4158000"/>
              <a:ext cx="51600" cy="51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1005769" y="4158000"/>
              <a:ext cx="51600" cy="51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369077" y="4252211"/>
              <a:ext cx="51600" cy="51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496415" y="4252217"/>
              <a:ext cx="51600" cy="51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623754" y="4252217"/>
              <a:ext cx="51600" cy="51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751092" y="4252217"/>
              <a:ext cx="51600" cy="51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878431" y="4252217"/>
              <a:ext cx="51600" cy="51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1005769" y="4252217"/>
              <a:ext cx="51600" cy="51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4" name="Google Shape;54;p2"/>
          <p:cNvSpPr/>
          <p:nvPr/>
        </p:nvSpPr>
        <p:spPr>
          <a:xfrm>
            <a:off x="0" y="3844250"/>
            <a:ext cx="585900" cy="1299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2"/>
          <p:cNvSpPr/>
          <p:nvPr/>
        </p:nvSpPr>
        <p:spPr>
          <a:xfrm>
            <a:off x="906950" y="4683675"/>
            <a:ext cx="289800" cy="289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6" name="Google Shape;56;p2"/>
          <p:cNvGrpSpPr/>
          <p:nvPr/>
        </p:nvGrpSpPr>
        <p:grpSpPr>
          <a:xfrm>
            <a:off x="369077" y="3781125"/>
            <a:ext cx="688293" cy="522692"/>
            <a:chOff x="369077" y="3781125"/>
            <a:chExt cx="688293" cy="522692"/>
          </a:xfrm>
        </p:grpSpPr>
        <p:sp>
          <p:nvSpPr>
            <p:cNvPr id="57" name="Google Shape;57;p2"/>
            <p:cNvSpPr/>
            <p:nvPr/>
          </p:nvSpPr>
          <p:spPr>
            <a:xfrm>
              <a:off x="369077" y="3781125"/>
              <a:ext cx="51600" cy="51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496415" y="3781132"/>
              <a:ext cx="51600" cy="51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623754" y="3781132"/>
              <a:ext cx="51600" cy="51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751092" y="3781132"/>
              <a:ext cx="51600" cy="51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878431" y="3781132"/>
              <a:ext cx="51600" cy="51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1005769" y="3781132"/>
              <a:ext cx="51600" cy="51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369077" y="3875342"/>
              <a:ext cx="51600" cy="51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496415" y="3875349"/>
              <a:ext cx="51600" cy="51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623754" y="3875349"/>
              <a:ext cx="51600" cy="51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751092" y="3875349"/>
              <a:ext cx="51600" cy="51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878431" y="3875349"/>
              <a:ext cx="51600" cy="51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1005769" y="3875349"/>
              <a:ext cx="51600" cy="51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369077" y="3969560"/>
              <a:ext cx="51600" cy="51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496415" y="3969566"/>
              <a:ext cx="51600" cy="51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623754" y="3969566"/>
              <a:ext cx="51600" cy="51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751092" y="3969566"/>
              <a:ext cx="51600" cy="51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878431" y="3969566"/>
              <a:ext cx="51600" cy="51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1005769" y="3969566"/>
              <a:ext cx="51600" cy="51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369077" y="4063777"/>
              <a:ext cx="51600" cy="51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496415" y="4063783"/>
              <a:ext cx="51600" cy="51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623754" y="4063783"/>
              <a:ext cx="51600" cy="51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751092" y="4063783"/>
              <a:ext cx="51600" cy="51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878431" y="4063783"/>
              <a:ext cx="51600" cy="51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1005769" y="4063783"/>
              <a:ext cx="51600" cy="51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369077" y="4157994"/>
              <a:ext cx="51600" cy="51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496415" y="4158000"/>
              <a:ext cx="51600" cy="51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623754" y="4158000"/>
              <a:ext cx="51600" cy="51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751092" y="4158000"/>
              <a:ext cx="51600" cy="51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878431" y="4158000"/>
              <a:ext cx="51600" cy="51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1005769" y="4158000"/>
              <a:ext cx="51600" cy="51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369077" y="4252211"/>
              <a:ext cx="51600" cy="51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496415" y="4252217"/>
              <a:ext cx="51600" cy="51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623754" y="4252217"/>
              <a:ext cx="51600" cy="51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751092" y="4252217"/>
              <a:ext cx="51600" cy="51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878431" y="4252217"/>
              <a:ext cx="51600" cy="51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1005769" y="4252217"/>
              <a:ext cx="51600" cy="51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3" name="Google Shape;93;p2"/>
          <p:cNvGrpSpPr/>
          <p:nvPr/>
        </p:nvGrpSpPr>
        <p:grpSpPr>
          <a:xfrm>
            <a:off x="1479100" y="271453"/>
            <a:ext cx="541860" cy="217043"/>
            <a:chOff x="1479100" y="271453"/>
            <a:chExt cx="541860" cy="217043"/>
          </a:xfrm>
        </p:grpSpPr>
        <p:cxnSp>
          <p:nvCxnSpPr>
            <p:cNvPr id="94" name="Google Shape;94;p2"/>
            <p:cNvCxnSpPr/>
            <p:nvPr/>
          </p:nvCxnSpPr>
          <p:spPr>
            <a:xfrm rot="7613001">
              <a:off x="1816600" y="386347"/>
              <a:ext cx="255420" cy="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5" name="Google Shape;95;p2"/>
            <p:cNvCxnSpPr/>
            <p:nvPr/>
          </p:nvCxnSpPr>
          <p:spPr>
            <a:xfrm rot="7613001">
              <a:off x="1719460" y="383161"/>
              <a:ext cx="255420" cy="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6" name="Google Shape;96;p2"/>
            <p:cNvCxnSpPr/>
            <p:nvPr/>
          </p:nvCxnSpPr>
          <p:spPr>
            <a:xfrm rot="7613001">
              <a:off x="1622320" y="379975"/>
              <a:ext cx="255420" cy="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7" name="Google Shape;97;p2"/>
            <p:cNvCxnSpPr/>
            <p:nvPr/>
          </p:nvCxnSpPr>
          <p:spPr>
            <a:xfrm rot="7613001">
              <a:off x="1525180" y="376789"/>
              <a:ext cx="255420" cy="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8" name="Google Shape;98;p2"/>
            <p:cNvCxnSpPr/>
            <p:nvPr/>
          </p:nvCxnSpPr>
          <p:spPr>
            <a:xfrm rot="7613001">
              <a:off x="1428040" y="373603"/>
              <a:ext cx="255420" cy="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99" name="Google Shape;99;p2"/>
          <p:cNvSpPr/>
          <p:nvPr/>
        </p:nvSpPr>
        <p:spPr>
          <a:xfrm>
            <a:off x="8663600" y="1117100"/>
            <a:ext cx="289800" cy="289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0" name="Google Shape;100;p2"/>
          <p:cNvGrpSpPr/>
          <p:nvPr/>
        </p:nvGrpSpPr>
        <p:grpSpPr>
          <a:xfrm>
            <a:off x="8699983" y="2813820"/>
            <a:ext cx="217043" cy="541860"/>
            <a:chOff x="53558" y="2300820"/>
            <a:chExt cx="217043" cy="541860"/>
          </a:xfrm>
        </p:grpSpPr>
        <p:cxnSp>
          <p:nvCxnSpPr>
            <p:cNvPr id="101" name="Google Shape;101;p2"/>
            <p:cNvCxnSpPr/>
            <p:nvPr/>
          </p:nvCxnSpPr>
          <p:spPr>
            <a:xfrm rot="-8586999">
              <a:off x="27998" y="2766030"/>
              <a:ext cx="255420" cy="0"/>
            </a:xfrm>
            <a:prstGeom prst="straightConnector1">
              <a:avLst/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2" name="Google Shape;102;p2"/>
            <p:cNvCxnSpPr/>
            <p:nvPr/>
          </p:nvCxnSpPr>
          <p:spPr>
            <a:xfrm rot="-8586999">
              <a:off x="31184" y="2668890"/>
              <a:ext cx="255420" cy="0"/>
            </a:xfrm>
            <a:prstGeom prst="straightConnector1">
              <a:avLst/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3" name="Google Shape;103;p2"/>
            <p:cNvCxnSpPr/>
            <p:nvPr/>
          </p:nvCxnSpPr>
          <p:spPr>
            <a:xfrm rot="-8586999">
              <a:off x="34370" y="2571750"/>
              <a:ext cx="255420" cy="0"/>
            </a:xfrm>
            <a:prstGeom prst="straightConnector1">
              <a:avLst/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4" name="Google Shape;104;p2"/>
            <p:cNvCxnSpPr/>
            <p:nvPr/>
          </p:nvCxnSpPr>
          <p:spPr>
            <a:xfrm rot="-8586999">
              <a:off x="37556" y="2474610"/>
              <a:ext cx="255420" cy="0"/>
            </a:xfrm>
            <a:prstGeom prst="straightConnector1">
              <a:avLst/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" name="Google Shape;105;p2"/>
            <p:cNvCxnSpPr/>
            <p:nvPr/>
          </p:nvCxnSpPr>
          <p:spPr>
            <a:xfrm rot="-8586999">
              <a:off x="40742" y="2377470"/>
              <a:ext cx="255420" cy="0"/>
            </a:xfrm>
            <a:prstGeom prst="straightConnector1">
              <a:avLst/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"/>
          <p:cNvSpPr/>
          <p:nvPr/>
        </p:nvSpPr>
        <p:spPr>
          <a:xfrm>
            <a:off x="0" y="0"/>
            <a:ext cx="47904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5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5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3736500" cy="345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508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 u="sng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25" name="Google Shape;125;p5"/>
          <p:cNvSpPr txBox="1">
            <a:spLocks noGrp="1"/>
          </p:cNvSpPr>
          <p:nvPr>
            <p:ph type="body" idx="2"/>
          </p:nvPr>
        </p:nvSpPr>
        <p:spPr>
          <a:xfrm>
            <a:off x="4694400" y="1152475"/>
            <a:ext cx="3736500" cy="345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508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 u="sng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26" name="Google Shape;126;p5"/>
          <p:cNvSpPr/>
          <p:nvPr/>
        </p:nvSpPr>
        <p:spPr>
          <a:xfrm>
            <a:off x="8355725" y="0"/>
            <a:ext cx="150000" cy="1953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5"/>
          <p:cNvSpPr/>
          <p:nvPr/>
        </p:nvSpPr>
        <p:spPr>
          <a:xfrm>
            <a:off x="8505725" y="3910250"/>
            <a:ext cx="638400" cy="44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" name="Google Shape;128;p5"/>
          <p:cNvGrpSpPr/>
          <p:nvPr/>
        </p:nvGrpSpPr>
        <p:grpSpPr>
          <a:xfrm>
            <a:off x="4522325" y="4644253"/>
            <a:ext cx="541860" cy="217043"/>
            <a:chOff x="1479100" y="271453"/>
            <a:chExt cx="541860" cy="217043"/>
          </a:xfrm>
        </p:grpSpPr>
        <p:cxnSp>
          <p:nvCxnSpPr>
            <p:cNvPr id="129" name="Google Shape;129;p5"/>
            <p:cNvCxnSpPr/>
            <p:nvPr/>
          </p:nvCxnSpPr>
          <p:spPr>
            <a:xfrm rot="7613001">
              <a:off x="1816600" y="386347"/>
              <a:ext cx="25542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0" name="Google Shape;130;p5"/>
            <p:cNvCxnSpPr/>
            <p:nvPr/>
          </p:nvCxnSpPr>
          <p:spPr>
            <a:xfrm rot="7613001">
              <a:off x="1719460" y="383161"/>
              <a:ext cx="25542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1" name="Google Shape;131;p5"/>
            <p:cNvCxnSpPr/>
            <p:nvPr/>
          </p:nvCxnSpPr>
          <p:spPr>
            <a:xfrm rot="7613001">
              <a:off x="1622320" y="379975"/>
              <a:ext cx="25542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2" name="Google Shape;132;p5"/>
            <p:cNvCxnSpPr/>
            <p:nvPr/>
          </p:nvCxnSpPr>
          <p:spPr>
            <a:xfrm rot="7613001">
              <a:off x="1525180" y="376789"/>
              <a:ext cx="25542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3" name="Google Shape;133;p5"/>
            <p:cNvCxnSpPr/>
            <p:nvPr/>
          </p:nvCxnSpPr>
          <p:spPr>
            <a:xfrm rot="7613001">
              <a:off x="1428040" y="373603"/>
              <a:ext cx="255420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34" name="Google Shape;134;p5"/>
          <p:cNvSpPr/>
          <p:nvPr/>
        </p:nvSpPr>
        <p:spPr>
          <a:xfrm>
            <a:off x="124100" y="1288525"/>
            <a:ext cx="215400" cy="215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sign 17">
  <p:cSld name="Design 17">
    <p:spTree>
      <p:nvGrpSpPr>
        <p:cNvPr id="1" name="Shape 2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1" name="Google Shape;2401;p29"/>
          <p:cNvSpPr txBox="1">
            <a:spLocks noGrp="1"/>
          </p:cNvSpPr>
          <p:nvPr>
            <p:ph type="title"/>
          </p:nvPr>
        </p:nvSpPr>
        <p:spPr>
          <a:xfrm>
            <a:off x="2879658" y="691900"/>
            <a:ext cx="3384900" cy="7623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>
            <a:endParaRPr/>
          </a:p>
        </p:txBody>
      </p:sp>
      <p:sp>
        <p:nvSpPr>
          <p:cNvPr id="2402" name="Google Shape;2402;p29"/>
          <p:cNvSpPr txBox="1">
            <a:spLocks noGrp="1"/>
          </p:cNvSpPr>
          <p:nvPr>
            <p:ph type="title" idx="2"/>
          </p:nvPr>
        </p:nvSpPr>
        <p:spPr>
          <a:xfrm>
            <a:off x="2345825" y="2219725"/>
            <a:ext cx="44526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9pPr>
          </a:lstStyle>
          <a:p>
            <a:endParaRPr/>
          </a:p>
        </p:txBody>
      </p:sp>
      <p:sp>
        <p:nvSpPr>
          <p:cNvPr id="2403" name="Google Shape;2403;p29"/>
          <p:cNvSpPr txBox="1">
            <a:spLocks noGrp="1"/>
          </p:cNvSpPr>
          <p:nvPr>
            <p:ph type="subTitle" idx="1"/>
          </p:nvPr>
        </p:nvSpPr>
        <p:spPr>
          <a:xfrm>
            <a:off x="2345275" y="2781550"/>
            <a:ext cx="4453200" cy="570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2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404" name="Google Shape;2404;p29"/>
          <p:cNvSpPr txBox="1">
            <a:spLocks noGrp="1"/>
          </p:cNvSpPr>
          <p:nvPr>
            <p:ph type="subTitle" idx="3"/>
          </p:nvPr>
        </p:nvSpPr>
        <p:spPr>
          <a:xfrm>
            <a:off x="2345800" y="1794200"/>
            <a:ext cx="4452600" cy="332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2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2" name="Google Shape;2405;p29"/>
          <p:cNvGrpSpPr/>
          <p:nvPr/>
        </p:nvGrpSpPr>
        <p:grpSpPr>
          <a:xfrm>
            <a:off x="-229200" y="-930779"/>
            <a:ext cx="10546786" cy="7208075"/>
            <a:chOff x="-229200" y="-930779"/>
            <a:chExt cx="10546786" cy="7208075"/>
          </a:xfrm>
        </p:grpSpPr>
        <p:grpSp>
          <p:nvGrpSpPr>
            <p:cNvPr id="3" name="Google Shape;2406;p29"/>
            <p:cNvGrpSpPr/>
            <p:nvPr/>
          </p:nvGrpSpPr>
          <p:grpSpPr>
            <a:xfrm>
              <a:off x="-229200" y="3247989"/>
              <a:ext cx="1356079" cy="1356079"/>
              <a:chOff x="1189525" y="238125"/>
              <a:chExt cx="5177850" cy="5177850"/>
            </a:xfrm>
          </p:grpSpPr>
          <p:sp>
            <p:nvSpPr>
              <p:cNvPr id="2407" name="Google Shape;2407;p29"/>
              <p:cNvSpPr/>
              <p:nvPr/>
            </p:nvSpPr>
            <p:spPr>
              <a:xfrm>
                <a:off x="1380950" y="429550"/>
                <a:ext cx="1425025" cy="1425025"/>
              </a:xfrm>
              <a:custGeom>
                <a:avLst/>
                <a:gdLst/>
                <a:ahLst/>
                <a:cxnLst/>
                <a:rect l="l" t="t" r="r" b="b"/>
                <a:pathLst>
                  <a:path w="57001" h="57001" extrusionOk="0">
                    <a:moveTo>
                      <a:pt x="5135" y="45949"/>
                    </a:moveTo>
                    <a:cubicBezTo>
                      <a:pt x="3221" y="49517"/>
                      <a:pt x="1480" y="53172"/>
                      <a:pt x="1" y="57001"/>
                    </a:cubicBezTo>
                    <a:lnTo>
                      <a:pt x="57001" y="1"/>
                    </a:lnTo>
                    <a:cubicBezTo>
                      <a:pt x="53172" y="1480"/>
                      <a:pt x="49517" y="3221"/>
                      <a:pt x="45949" y="522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8" name="Google Shape;2408;p29"/>
              <p:cNvSpPr/>
              <p:nvPr/>
            </p:nvSpPr>
            <p:spPr>
              <a:xfrm>
                <a:off x="1206925" y="257700"/>
                <a:ext cx="2258250" cy="2256075"/>
              </a:xfrm>
              <a:custGeom>
                <a:avLst/>
                <a:gdLst/>
                <a:ahLst/>
                <a:cxnLst/>
                <a:rect l="l" t="t" r="r" b="b"/>
                <a:pathLst>
                  <a:path w="90330" h="90243" extrusionOk="0">
                    <a:moveTo>
                      <a:pt x="1131" y="83455"/>
                    </a:moveTo>
                    <a:cubicBezTo>
                      <a:pt x="696" y="85630"/>
                      <a:pt x="348" y="87980"/>
                      <a:pt x="0" y="90242"/>
                    </a:cubicBezTo>
                    <a:lnTo>
                      <a:pt x="90329" y="0"/>
                    </a:lnTo>
                    <a:cubicBezTo>
                      <a:pt x="87980" y="261"/>
                      <a:pt x="85717" y="609"/>
                      <a:pt x="83455" y="104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9" name="Google Shape;2409;p29"/>
              <p:cNvSpPr/>
              <p:nvPr/>
            </p:nvSpPr>
            <p:spPr>
              <a:xfrm>
                <a:off x="1189525" y="238125"/>
                <a:ext cx="2778200" cy="2778200"/>
              </a:xfrm>
              <a:custGeom>
                <a:avLst/>
                <a:gdLst/>
                <a:ahLst/>
                <a:cxnLst/>
                <a:rect l="l" t="t" r="r" b="b"/>
                <a:pathLst>
                  <a:path w="111128" h="111128" extrusionOk="0">
                    <a:moveTo>
                      <a:pt x="0" y="105558"/>
                    </a:moveTo>
                    <a:cubicBezTo>
                      <a:pt x="0" y="107386"/>
                      <a:pt x="87" y="109300"/>
                      <a:pt x="261" y="111128"/>
                    </a:cubicBezTo>
                    <a:lnTo>
                      <a:pt x="111128" y="261"/>
                    </a:lnTo>
                    <a:cubicBezTo>
                      <a:pt x="109300" y="87"/>
                      <a:pt x="107386" y="0"/>
                      <a:pt x="10555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0" name="Google Shape;2410;p29"/>
              <p:cNvSpPr/>
              <p:nvPr/>
            </p:nvSpPr>
            <p:spPr>
              <a:xfrm>
                <a:off x="1235200" y="283800"/>
                <a:ext cx="3154575" cy="3154575"/>
              </a:xfrm>
              <a:custGeom>
                <a:avLst/>
                <a:gdLst/>
                <a:ahLst/>
                <a:cxnLst/>
                <a:rect l="l" t="t" r="r" b="b"/>
                <a:pathLst>
                  <a:path w="126183" h="126183" extrusionOk="0">
                    <a:moveTo>
                      <a:pt x="0" y="121484"/>
                    </a:moveTo>
                    <a:cubicBezTo>
                      <a:pt x="349" y="123050"/>
                      <a:pt x="697" y="124617"/>
                      <a:pt x="1045" y="126183"/>
                    </a:cubicBezTo>
                    <a:lnTo>
                      <a:pt x="126183" y="1045"/>
                    </a:lnTo>
                    <a:cubicBezTo>
                      <a:pt x="124617" y="697"/>
                      <a:pt x="123050" y="349"/>
                      <a:pt x="12148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1" name="Google Shape;2411;p29"/>
              <p:cNvSpPr/>
              <p:nvPr/>
            </p:nvSpPr>
            <p:spPr>
              <a:xfrm>
                <a:off x="1341800" y="390400"/>
                <a:ext cx="3417825" cy="3417825"/>
              </a:xfrm>
              <a:custGeom>
                <a:avLst/>
                <a:gdLst/>
                <a:ahLst/>
                <a:cxnLst/>
                <a:rect l="l" t="t" r="r" b="b"/>
                <a:pathLst>
                  <a:path w="136713" h="136713" extrusionOk="0">
                    <a:moveTo>
                      <a:pt x="1" y="132536"/>
                    </a:moveTo>
                    <a:cubicBezTo>
                      <a:pt x="523" y="134015"/>
                      <a:pt x="1045" y="135320"/>
                      <a:pt x="1567" y="136713"/>
                    </a:cubicBezTo>
                    <a:lnTo>
                      <a:pt x="136713" y="1567"/>
                    </a:lnTo>
                    <a:cubicBezTo>
                      <a:pt x="135320" y="1045"/>
                      <a:pt x="134015" y="523"/>
                      <a:pt x="1325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2" name="Google Shape;2412;p29"/>
              <p:cNvSpPr/>
              <p:nvPr/>
            </p:nvSpPr>
            <p:spPr>
              <a:xfrm>
                <a:off x="1491925" y="540525"/>
                <a:ext cx="3596225" cy="3596225"/>
              </a:xfrm>
              <a:custGeom>
                <a:avLst/>
                <a:gdLst/>
                <a:ahLst/>
                <a:cxnLst/>
                <a:rect l="l" t="t" r="r" b="b"/>
                <a:pathLst>
                  <a:path w="143849" h="143849" extrusionOk="0">
                    <a:moveTo>
                      <a:pt x="0" y="140106"/>
                    </a:moveTo>
                    <a:cubicBezTo>
                      <a:pt x="696" y="141412"/>
                      <a:pt x="1392" y="142630"/>
                      <a:pt x="2089" y="143848"/>
                    </a:cubicBezTo>
                    <a:lnTo>
                      <a:pt x="143848" y="2089"/>
                    </a:lnTo>
                    <a:cubicBezTo>
                      <a:pt x="142630" y="1305"/>
                      <a:pt x="141412" y="609"/>
                      <a:pt x="14010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3" name="Google Shape;2413;p29"/>
              <p:cNvSpPr/>
              <p:nvPr/>
            </p:nvSpPr>
            <p:spPr>
              <a:xfrm>
                <a:off x="1679025" y="727625"/>
                <a:ext cx="3698475" cy="3698475"/>
              </a:xfrm>
              <a:custGeom>
                <a:avLst/>
                <a:gdLst/>
                <a:ahLst/>
                <a:cxnLst/>
                <a:rect l="l" t="t" r="r" b="b"/>
                <a:pathLst>
                  <a:path w="147939" h="147939" extrusionOk="0">
                    <a:moveTo>
                      <a:pt x="0" y="144718"/>
                    </a:moveTo>
                    <a:cubicBezTo>
                      <a:pt x="783" y="145763"/>
                      <a:pt x="1653" y="146894"/>
                      <a:pt x="2437" y="147938"/>
                    </a:cubicBezTo>
                    <a:lnTo>
                      <a:pt x="147938" y="2524"/>
                    </a:lnTo>
                    <a:cubicBezTo>
                      <a:pt x="146894" y="1653"/>
                      <a:pt x="145763" y="870"/>
                      <a:pt x="14471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4" name="Google Shape;2414;p29"/>
              <p:cNvSpPr/>
              <p:nvPr/>
            </p:nvSpPr>
            <p:spPr>
              <a:xfrm>
                <a:off x="1903100" y="951700"/>
                <a:ext cx="3733275" cy="3733275"/>
              </a:xfrm>
              <a:custGeom>
                <a:avLst/>
                <a:gdLst/>
                <a:ahLst/>
                <a:cxnLst/>
                <a:rect l="l" t="t" r="r" b="b"/>
                <a:pathLst>
                  <a:path w="149331" h="149331" extrusionOk="0">
                    <a:moveTo>
                      <a:pt x="146459" y="0"/>
                    </a:moveTo>
                    <a:lnTo>
                      <a:pt x="0" y="146459"/>
                    </a:lnTo>
                    <a:cubicBezTo>
                      <a:pt x="871" y="147416"/>
                      <a:pt x="1828" y="148374"/>
                      <a:pt x="2872" y="149331"/>
                    </a:cubicBezTo>
                    <a:lnTo>
                      <a:pt x="149331" y="2872"/>
                    </a:lnTo>
                    <a:cubicBezTo>
                      <a:pt x="148374" y="1828"/>
                      <a:pt x="147416" y="871"/>
                      <a:pt x="14645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5" name="Google Shape;2415;p29"/>
              <p:cNvSpPr/>
              <p:nvPr/>
            </p:nvSpPr>
            <p:spPr>
              <a:xfrm>
                <a:off x="2157625" y="1206225"/>
                <a:ext cx="3702850" cy="3702850"/>
              </a:xfrm>
              <a:custGeom>
                <a:avLst/>
                <a:gdLst/>
                <a:ahLst/>
                <a:cxnLst/>
                <a:rect l="l" t="t" r="r" b="b"/>
                <a:pathLst>
                  <a:path w="148114" h="148114" extrusionOk="0">
                    <a:moveTo>
                      <a:pt x="1" y="145590"/>
                    </a:moveTo>
                    <a:cubicBezTo>
                      <a:pt x="1045" y="146460"/>
                      <a:pt x="2177" y="147330"/>
                      <a:pt x="3221" y="148113"/>
                    </a:cubicBezTo>
                    <a:lnTo>
                      <a:pt x="148113" y="3221"/>
                    </a:lnTo>
                    <a:cubicBezTo>
                      <a:pt x="147330" y="2177"/>
                      <a:pt x="146460" y="1045"/>
                      <a:pt x="14558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6" name="Google Shape;2416;p29"/>
              <p:cNvSpPr/>
              <p:nvPr/>
            </p:nvSpPr>
            <p:spPr>
              <a:xfrm>
                <a:off x="2444800" y="1493400"/>
                <a:ext cx="3607125" cy="3607125"/>
              </a:xfrm>
              <a:custGeom>
                <a:avLst/>
                <a:gdLst/>
                <a:ahLst/>
                <a:cxnLst/>
                <a:rect l="l" t="t" r="r" b="b"/>
                <a:pathLst>
                  <a:path w="144285" h="144285" extrusionOk="0">
                    <a:moveTo>
                      <a:pt x="1" y="142196"/>
                    </a:moveTo>
                    <a:cubicBezTo>
                      <a:pt x="1219" y="142892"/>
                      <a:pt x="2438" y="143588"/>
                      <a:pt x="3656" y="144284"/>
                    </a:cubicBezTo>
                    <a:lnTo>
                      <a:pt x="144284" y="3656"/>
                    </a:lnTo>
                    <a:cubicBezTo>
                      <a:pt x="143588" y="2438"/>
                      <a:pt x="142892" y="1219"/>
                      <a:pt x="14219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7" name="Google Shape;2417;p29"/>
              <p:cNvSpPr/>
              <p:nvPr/>
            </p:nvSpPr>
            <p:spPr>
              <a:xfrm>
                <a:off x="2768975" y="1817575"/>
                <a:ext cx="3437400" cy="3437400"/>
              </a:xfrm>
              <a:custGeom>
                <a:avLst/>
                <a:gdLst/>
                <a:ahLst/>
                <a:cxnLst/>
                <a:rect l="l" t="t" r="r" b="b"/>
                <a:pathLst>
                  <a:path w="137496" h="137496" extrusionOk="0">
                    <a:moveTo>
                      <a:pt x="0" y="135929"/>
                    </a:moveTo>
                    <a:cubicBezTo>
                      <a:pt x="1393" y="136451"/>
                      <a:pt x="2785" y="136974"/>
                      <a:pt x="4177" y="137496"/>
                    </a:cubicBezTo>
                    <a:lnTo>
                      <a:pt x="137496" y="4177"/>
                    </a:lnTo>
                    <a:cubicBezTo>
                      <a:pt x="136974" y="2785"/>
                      <a:pt x="136364" y="1393"/>
                      <a:pt x="13584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8" name="Google Shape;2418;p29"/>
              <p:cNvSpPr/>
              <p:nvPr/>
            </p:nvSpPr>
            <p:spPr>
              <a:xfrm>
                <a:off x="3134475" y="2183075"/>
                <a:ext cx="3180675" cy="3180675"/>
              </a:xfrm>
              <a:custGeom>
                <a:avLst/>
                <a:gdLst/>
                <a:ahLst/>
                <a:cxnLst/>
                <a:rect l="l" t="t" r="r" b="b"/>
                <a:pathLst>
                  <a:path w="127227" h="127227" extrusionOk="0">
                    <a:moveTo>
                      <a:pt x="0" y="126183"/>
                    </a:moveTo>
                    <a:cubicBezTo>
                      <a:pt x="1566" y="126531"/>
                      <a:pt x="3133" y="126879"/>
                      <a:pt x="4699" y="127227"/>
                    </a:cubicBezTo>
                    <a:lnTo>
                      <a:pt x="127227" y="4699"/>
                    </a:lnTo>
                    <a:cubicBezTo>
                      <a:pt x="126879" y="3133"/>
                      <a:pt x="126531" y="1566"/>
                      <a:pt x="12618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9" name="Google Shape;2419;p29"/>
              <p:cNvSpPr/>
              <p:nvPr/>
            </p:nvSpPr>
            <p:spPr>
              <a:xfrm>
                <a:off x="3554350" y="2602950"/>
                <a:ext cx="2813025" cy="2813025"/>
              </a:xfrm>
              <a:custGeom>
                <a:avLst/>
                <a:gdLst/>
                <a:ahLst/>
                <a:cxnLst/>
                <a:rect l="l" t="t" r="r" b="b"/>
                <a:pathLst>
                  <a:path w="112521" h="112521" extrusionOk="0">
                    <a:moveTo>
                      <a:pt x="0" y="112172"/>
                    </a:moveTo>
                    <a:cubicBezTo>
                      <a:pt x="1741" y="112346"/>
                      <a:pt x="3568" y="112433"/>
                      <a:pt x="5396" y="112520"/>
                    </a:cubicBezTo>
                    <a:lnTo>
                      <a:pt x="112520" y="5396"/>
                    </a:lnTo>
                    <a:cubicBezTo>
                      <a:pt x="112433" y="3568"/>
                      <a:pt x="112346" y="1741"/>
                      <a:pt x="11217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0" name="Google Shape;2420;p29"/>
              <p:cNvSpPr/>
              <p:nvPr/>
            </p:nvSpPr>
            <p:spPr>
              <a:xfrm>
                <a:off x="4046025" y="3096800"/>
                <a:ext cx="2310475" cy="2308300"/>
              </a:xfrm>
              <a:custGeom>
                <a:avLst/>
                <a:gdLst/>
                <a:ahLst/>
                <a:cxnLst/>
                <a:rect l="l" t="t" r="r" b="b"/>
                <a:pathLst>
                  <a:path w="92419" h="92332" extrusionOk="0">
                    <a:moveTo>
                      <a:pt x="0" y="92331"/>
                    </a:moveTo>
                    <a:cubicBezTo>
                      <a:pt x="2263" y="92070"/>
                      <a:pt x="4526" y="91809"/>
                      <a:pt x="6701" y="91461"/>
                    </a:cubicBezTo>
                    <a:lnTo>
                      <a:pt x="91461" y="6701"/>
                    </a:lnTo>
                    <a:cubicBezTo>
                      <a:pt x="91809" y="4526"/>
                      <a:pt x="92157" y="2263"/>
                      <a:pt x="9241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1" name="Google Shape;2421;p29"/>
              <p:cNvSpPr/>
              <p:nvPr/>
            </p:nvSpPr>
            <p:spPr>
              <a:xfrm>
                <a:off x="4685650" y="3734250"/>
                <a:ext cx="1520725" cy="1520725"/>
              </a:xfrm>
              <a:custGeom>
                <a:avLst/>
                <a:gdLst/>
                <a:ahLst/>
                <a:cxnLst/>
                <a:rect l="l" t="t" r="r" b="b"/>
                <a:pathLst>
                  <a:path w="60829" h="60829" extrusionOk="0">
                    <a:moveTo>
                      <a:pt x="0" y="60829"/>
                    </a:moveTo>
                    <a:cubicBezTo>
                      <a:pt x="3481" y="59523"/>
                      <a:pt x="6962" y="57957"/>
                      <a:pt x="10269" y="56304"/>
                    </a:cubicBezTo>
                    <a:lnTo>
                      <a:pt x="56304" y="10269"/>
                    </a:lnTo>
                    <a:cubicBezTo>
                      <a:pt x="57957" y="6962"/>
                      <a:pt x="59523" y="3481"/>
                      <a:pt x="6082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" name="Google Shape;2422;p29"/>
            <p:cNvGrpSpPr/>
            <p:nvPr/>
          </p:nvGrpSpPr>
          <p:grpSpPr>
            <a:xfrm rot="8100000">
              <a:off x="-306112" y="4100098"/>
              <a:ext cx="2343503" cy="720293"/>
              <a:chOff x="2201100" y="3379525"/>
              <a:chExt cx="2343525" cy="720300"/>
            </a:xfrm>
          </p:grpSpPr>
          <p:sp>
            <p:nvSpPr>
              <p:cNvPr id="2423" name="Google Shape;2423;p29"/>
              <p:cNvSpPr/>
              <p:nvPr/>
            </p:nvSpPr>
            <p:spPr>
              <a:xfrm>
                <a:off x="2668623" y="3601525"/>
                <a:ext cx="1875900" cy="276300"/>
              </a:xfrm>
              <a:prstGeom prst="roundRect">
                <a:avLst>
                  <a:gd name="adj" fmla="val 50000"/>
                </a:avLst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4" name="Google Shape;2424;p29"/>
              <p:cNvSpPr/>
              <p:nvPr/>
            </p:nvSpPr>
            <p:spPr>
              <a:xfrm>
                <a:off x="2293425" y="3379525"/>
                <a:ext cx="2251200" cy="276300"/>
              </a:xfrm>
              <a:prstGeom prst="roundRect">
                <a:avLst>
                  <a:gd name="adj" fmla="val 50000"/>
                </a:avLst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5" name="Google Shape;2425;p29"/>
              <p:cNvSpPr/>
              <p:nvPr/>
            </p:nvSpPr>
            <p:spPr>
              <a:xfrm>
                <a:off x="2467924" y="3823525"/>
                <a:ext cx="2076600" cy="276300"/>
              </a:xfrm>
              <a:prstGeom prst="roundRect">
                <a:avLst>
                  <a:gd name="adj" fmla="val 50000"/>
                </a:avLst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6" name="Google Shape;2426;p29"/>
              <p:cNvSpPr/>
              <p:nvPr/>
            </p:nvSpPr>
            <p:spPr>
              <a:xfrm>
                <a:off x="2201100" y="3655825"/>
                <a:ext cx="730800" cy="167700"/>
              </a:xfrm>
              <a:prstGeom prst="roundRect">
                <a:avLst>
                  <a:gd name="adj" fmla="val 50000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427" name="Google Shape;2427;p29"/>
            <p:cNvSpPr/>
            <p:nvPr/>
          </p:nvSpPr>
          <p:spPr>
            <a:xfrm>
              <a:off x="8370250" y="4373462"/>
              <a:ext cx="730800" cy="730800"/>
            </a:xfrm>
            <a:prstGeom prst="ellipse">
              <a:avLst/>
            </a:prstGeom>
            <a:noFill/>
            <a:ln w="381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8" name="Google Shape;2428;p29"/>
            <p:cNvSpPr/>
            <p:nvPr/>
          </p:nvSpPr>
          <p:spPr>
            <a:xfrm>
              <a:off x="8248325" y="4251537"/>
              <a:ext cx="974700" cy="974700"/>
            </a:xfrm>
            <a:prstGeom prst="ellipse">
              <a:avLst/>
            </a:prstGeom>
            <a:noFill/>
            <a:ln w="381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9" name="Google Shape;2429;p29"/>
            <p:cNvSpPr/>
            <p:nvPr/>
          </p:nvSpPr>
          <p:spPr>
            <a:xfrm>
              <a:off x="8126400" y="4129612"/>
              <a:ext cx="1218600" cy="1218600"/>
            </a:xfrm>
            <a:prstGeom prst="ellipse">
              <a:avLst/>
            </a:prstGeom>
            <a:noFill/>
            <a:ln w="381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0" name="Google Shape;2430;p29"/>
            <p:cNvSpPr/>
            <p:nvPr/>
          </p:nvSpPr>
          <p:spPr>
            <a:xfrm>
              <a:off x="8004475" y="4007688"/>
              <a:ext cx="1462200" cy="1462200"/>
            </a:xfrm>
            <a:prstGeom prst="ellipse">
              <a:avLst/>
            </a:prstGeom>
            <a:noFill/>
            <a:ln w="381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" name="Google Shape;2431;p29"/>
            <p:cNvGrpSpPr/>
            <p:nvPr/>
          </p:nvGrpSpPr>
          <p:grpSpPr>
            <a:xfrm>
              <a:off x="8430783" y="468181"/>
              <a:ext cx="1505719" cy="1505719"/>
              <a:chOff x="1189525" y="238125"/>
              <a:chExt cx="5177850" cy="5177850"/>
            </a:xfrm>
          </p:grpSpPr>
          <p:sp>
            <p:nvSpPr>
              <p:cNvPr id="2432" name="Google Shape;2432;p29"/>
              <p:cNvSpPr/>
              <p:nvPr/>
            </p:nvSpPr>
            <p:spPr>
              <a:xfrm>
                <a:off x="1380950" y="429550"/>
                <a:ext cx="1425025" cy="1425025"/>
              </a:xfrm>
              <a:custGeom>
                <a:avLst/>
                <a:gdLst/>
                <a:ahLst/>
                <a:cxnLst/>
                <a:rect l="l" t="t" r="r" b="b"/>
                <a:pathLst>
                  <a:path w="57001" h="57001" extrusionOk="0">
                    <a:moveTo>
                      <a:pt x="5135" y="45949"/>
                    </a:moveTo>
                    <a:cubicBezTo>
                      <a:pt x="3221" y="49517"/>
                      <a:pt x="1480" y="53172"/>
                      <a:pt x="1" y="57001"/>
                    </a:cubicBezTo>
                    <a:lnTo>
                      <a:pt x="57001" y="1"/>
                    </a:lnTo>
                    <a:cubicBezTo>
                      <a:pt x="53172" y="1480"/>
                      <a:pt x="49517" y="3221"/>
                      <a:pt x="45949" y="522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3" name="Google Shape;2433;p29"/>
              <p:cNvSpPr/>
              <p:nvPr/>
            </p:nvSpPr>
            <p:spPr>
              <a:xfrm>
                <a:off x="1206925" y="257700"/>
                <a:ext cx="2258250" cy="2256075"/>
              </a:xfrm>
              <a:custGeom>
                <a:avLst/>
                <a:gdLst/>
                <a:ahLst/>
                <a:cxnLst/>
                <a:rect l="l" t="t" r="r" b="b"/>
                <a:pathLst>
                  <a:path w="90330" h="90243" extrusionOk="0">
                    <a:moveTo>
                      <a:pt x="1131" y="83455"/>
                    </a:moveTo>
                    <a:cubicBezTo>
                      <a:pt x="696" y="85630"/>
                      <a:pt x="348" y="87980"/>
                      <a:pt x="0" y="90242"/>
                    </a:cubicBezTo>
                    <a:lnTo>
                      <a:pt x="90329" y="0"/>
                    </a:lnTo>
                    <a:cubicBezTo>
                      <a:pt x="87980" y="261"/>
                      <a:pt x="85717" y="609"/>
                      <a:pt x="83455" y="104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4" name="Google Shape;2434;p29"/>
              <p:cNvSpPr/>
              <p:nvPr/>
            </p:nvSpPr>
            <p:spPr>
              <a:xfrm>
                <a:off x="1189525" y="238125"/>
                <a:ext cx="2778200" cy="2778200"/>
              </a:xfrm>
              <a:custGeom>
                <a:avLst/>
                <a:gdLst/>
                <a:ahLst/>
                <a:cxnLst/>
                <a:rect l="l" t="t" r="r" b="b"/>
                <a:pathLst>
                  <a:path w="111128" h="111128" extrusionOk="0">
                    <a:moveTo>
                      <a:pt x="0" y="105558"/>
                    </a:moveTo>
                    <a:cubicBezTo>
                      <a:pt x="0" y="107386"/>
                      <a:pt x="87" y="109300"/>
                      <a:pt x="261" y="111128"/>
                    </a:cubicBezTo>
                    <a:lnTo>
                      <a:pt x="111128" y="261"/>
                    </a:lnTo>
                    <a:cubicBezTo>
                      <a:pt x="109300" y="87"/>
                      <a:pt x="107386" y="0"/>
                      <a:pt x="10555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5" name="Google Shape;2435;p29"/>
              <p:cNvSpPr/>
              <p:nvPr/>
            </p:nvSpPr>
            <p:spPr>
              <a:xfrm>
                <a:off x="1235200" y="283800"/>
                <a:ext cx="3154575" cy="3154575"/>
              </a:xfrm>
              <a:custGeom>
                <a:avLst/>
                <a:gdLst/>
                <a:ahLst/>
                <a:cxnLst/>
                <a:rect l="l" t="t" r="r" b="b"/>
                <a:pathLst>
                  <a:path w="126183" h="126183" extrusionOk="0">
                    <a:moveTo>
                      <a:pt x="0" y="121484"/>
                    </a:moveTo>
                    <a:cubicBezTo>
                      <a:pt x="349" y="123050"/>
                      <a:pt x="697" y="124617"/>
                      <a:pt x="1045" y="126183"/>
                    </a:cubicBezTo>
                    <a:lnTo>
                      <a:pt x="126183" y="1045"/>
                    </a:lnTo>
                    <a:cubicBezTo>
                      <a:pt x="124617" y="697"/>
                      <a:pt x="123050" y="349"/>
                      <a:pt x="12148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6" name="Google Shape;2436;p29"/>
              <p:cNvSpPr/>
              <p:nvPr/>
            </p:nvSpPr>
            <p:spPr>
              <a:xfrm>
                <a:off x="1341800" y="390400"/>
                <a:ext cx="3417825" cy="3417825"/>
              </a:xfrm>
              <a:custGeom>
                <a:avLst/>
                <a:gdLst/>
                <a:ahLst/>
                <a:cxnLst/>
                <a:rect l="l" t="t" r="r" b="b"/>
                <a:pathLst>
                  <a:path w="136713" h="136713" extrusionOk="0">
                    <a:moveTo>
                      <a:pt x="1" y="132536"/>
                    </a:moveTo>
                    <a:cubicBezTo>
                      <a:pt x="523" y="134015"/>
                      <a:pt x="1045" y="135320"/>
                      <a:pt x="1567" y="136713"/>
                    </a:cubicBezTo>
                    <a:lnTo>
                      <a:pt x="136713" y="1567"/>
                    </a:lnTo>
                    <a:cubicBezTo>
                      <a:pt x="135320" y="1045"/>
                      <a:pt x="134015" y="523"/>
                      <a:pt x="1325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7" name="Google Shape;2437;p29"/>
              <p:cNvSpPr/>
              <p:nvPr/>
            </p:nvSpPr>
            <p:spPr>
              <a:xfrm>
                <a:off x="1491925" y="540525"/>
                <a:ext cx="3596225" cy="3596225"/>
              </a:xfrm>
              <a:custGeom>
                <a:avLst/>
                <a:gdLst/>
                <a:ahLst/>
                <a:cxnLst/>
                <a:rect l="l" t="t" r="r" b="b"/>
                <a:pathLst>
                  <a:path w="143849" h="143849" extrusionOk="0">
                    <a:moveTo>
                      <a:pt x="0" y="140106"/>
                    </a:moveTo>
                    <a:cubicBezTo>
                      <a:pt x="696" y="141412"/>
                      <a:pt x="1392" y="142630"/>
                      <a:pt x="2089" y="143848"/>
                    </a:cubicBezTo>
                    <a:lnTo>
                      <a:pt x="143848" y="2089"/>
                    </a:lnTo>
                    <a:cubicBezTo>
                      <a:pt x="142630" y="1305"/>
                      <a:pt x="141412" y="609"/>
                      <a:pt x="14010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8" name="Google Shape;2438;p29"/>
              <p:cNvSpPr/>
              <p:nvPr/>
            </p:nvSpPr>
            <p:spPr>
              <a:xfrm>
                <a:off x="1679025" y="727625"/>
                <a:ext cx="3698475" cy="3698475"/>
              </a:xfrm>
              <a:custGeom>
                <a:avLst/>
                <a:gdLst/>
                <a:ahLst/>
                <a:cxnLst/>
                <a:rect l="l" t="t" r="r" b="b"/>
                <a:pathLst>
                  <a:path w="147939" h="147939" extrusionOk="0">
                    <a:moveTo>
                      <a:pt x="0" y="144718"/>
                    </a:moveTo>
                    <a:cubicBezTo>
                      <a:pt x="783" y="145763"/>
                      <a:pt x="1653" y="146894"/>
                      <a:pt x="2437" y="147938"/>
                    </a:cubicBezTo>
                    <a:lnTo>
                      <a:pt x="147938" y="2524"/>
                    </a:lnTo>
                    <a:cubicBezTo>
                      <a:pt x="146894" y="1653"/>
                      <a:pt x="145763" y="870"/>
                      <a:pt x="14471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9" name="Google Shape;2439;p29"/>
              <p:cNvSpPr/>
              <p:nvPr/>
            </p:nvSpPr>
            <p:spPr>
              <a:xfrm>
                <a:off x="1903100" y="951700"/>
                <a:ext cx="3733275" cy="3733275"/>
              </a:xfrm>
              <a:custGeom>
                <a:avLst/>
                <a:gdLst/>
                <a:ahLst/>
                <a:cxnLst/>
                <a:rect l="l" t="t" r="r" b="b"/>
                <a:pathLst>
                  <a:path w="149331" h="149331" extrusionOk="0">
                    <a:moveTo>
                      <a:pt x="146459" y="0"/>
                    </a:moveTo>
                    <a:lnTo>
                      <a:pt x="0" y="146459"/>
                    </a:lnTo>
                    <a:cubicBezTo>
                      <a:pt x="871" y="147416"/>
                      <a:pt x="1828" y="148374"/>
                      <a:pt x="2872" y="149331"/>
                    </a:cubicBezTo>
                    <a:lnTo>
                      <a:pt x="149331" y="2872"/>
                    </a:lnTo>
                    <a:cubicBezTo>
                      <a:pt x="148374" y="1828"/>
                      <a:pt x="147416" y="871"/>
                      <a:pt x="14645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40" name="Google Shape;2440;p29"/>
              <p:cNvSpPr/>
              <p:nvPr/>
            </p:nvSpPr>
            <p:spPr>
              <a:xfrm>
                <a:off x="2157625" y="1206225"/>
                <a:ext cx="3702850" cy="3702850"/>
              </a:xfrm>
              <a:custGeom>
                <a:avLst/>
                <a:gdLst/>
                <a:ahLst/>
                <a:cxnLst/>
                <a:rect l="l" t="t" r="r" b="b"/>
                <a:pathLst>
                  <a:path w="148114" h="148114" extrusionOk="0">
                    <a:moveTo>
                      <a:pt x="1" y="145590"/>
                    </a:moveTo>
                    <a:cubicBezTo>
                      <a:pt x="1045" y="146460"/>
                      <a:pt x="2177" y="147330"/>
                      <a:pt x="3221" y="148113"/>
                    </a:cubicBezTo>
                    <a:lnTo>
                      <a:pt x="148113" y="3221"/>
                    </a:lnTo>
                    <a:cubicBezTo>
                      <a:pt x="147330" y="2177"/>
                      <a:pt x="146460" y="1045"/>
                      <a:pt x="14558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41" name="Google Shape;2441;p29"/>
              <p:cNvSpPr/>
              <p:nvPr/>
            </p:nvSpPr>
            <p:spPr>
              <a:xfrm>
                <a:off x="2444800" y="1493400"/>
                <a:ext cx="3607125" cy="3607125"/>
              </a:xfrm>
              <a:custGeom>
                <a:avLst/>
                <a:gdLst/>
                <a:ahLst/>
                <a:cxnLst/>
                <a:rect l="l" t="t" r="r" b="b"/>
                <a:pathLst>
                  <a:path w="144285" h="144285" extrusionOk="0">
                    <a:moveTo>
                      <a:pt x="1" y="142196"/>
                    </a:moveTo>
                    <a:cubicBezTo>
                      <a:pt x="1219" y="142892"/>
                      <a:pt x="2438" y="143588"/>
                      <a:pt x="3656" y="144284"/>
                    </a:cubicBezTo>
                    <a:lnTo>
                      <a:pt x="144284" y="3656"/>
                    </a:lnTo>
                    <a:cubicBezTo>
                      <a:pt x="143588" y="2438"/>
                      <a:pt x="142892" y="1219"/>
                      <a:pt x="14219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42" name="Google Shape;2442;p29"/>
              <p:cNvSpPr/>
              <p:nvPr/>
            </p:nvSpPr>
            <p:spPr>
              <a:xfrm>
                <a:off x="2768975" y="1817575"/>
                <a:ext cx="3437400" cy="3437400"/>
              </a:xfrm>
              <a:custGeom>
                <a:avLst/>
                <a:gdLst/>
                <a:ahLst/>
                <a:cxnLst/>
                <a:rect l="l" t="t" r="r" b="b"/>
                <a:pathLst>
                  <a:path w="137496" h="137496" extrusionOk="0">
                    <a:moveTo>
                      <a:pt x="0" y="135929"/>
                    </a:moveTo>
                    <a:cubicBezTo>
                      <a:pt x="1393" y="136451"/>
                      <a:pt x="2785" y="136974"/>
                      <a:pt x="4177" y="137496"/>
                    </a:cubicBezTo>
                    <a:lnTo>
                      <a:pt x="137496" y="4177"/>
                    </a:lnTo>
                    <a:cubicBezTo>
                      <a:pt x="136974" y="2785"/>
                      <a:pt x="136364" y="1393"/>
                      <a:pt x="13584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43" name="Google Shape;2443;p29"/>
              <p:cNvSpPr/>
              <p:nvPr/>
            </p:nvSpPr>
            <p:spPr>
              <a:xfrm>
                <a:off x="3134475" y="2183075"/>
                <a:ext cx="3180675" cy="3180675"/>
              </a:xfrm>
              <a:custGeom>
                <a:avLst/>
                <a:gdLst/>
                <a:ahLst/>
                <a:cxnLst/>
                <a:rect l="l" t="t" r="r" b="b"/>
                <a:pathLst>
                  <a:path w="127227" h="127227" extrusionOk="0">
                    <a:moveTo>
                      <a:pt x="0" y="126183"/>
                    </a:moveTo>
                    <a:cubicBezTo>
                      <a:pt x="1566" y="126531"/>
                      <a:pt x="3133" y="126879"/>
                      <a:pt x="4699" y="127227"/>
                    </a:cubicBezTo>
                    <a:lnTo>
                      <a:pt x="127227" y="4699"/>
                    </a:lnTo>
                    <a:cubicBezTo>
                      <a:pt x="126879" y="3133"/>
                      <a:pt x="126531" y="1566"/>
                      <a:pt x="12618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44" name="Google Shape;2444;p29"/>
              <p:cNvSpPr/>
              <p:nvPr/>
            </p:nvSpPr>
            <p:spPr>
              <a:xfrm>
                <a:off x="3554350" y="2602950"/>
                <a:ext cx="2813025" cy="2813025"/>
              </a:xfrm>
              <a:custGeom>
                <a:avLst/>
                <a:gdLst/>
                <a:ahLst/>
                <a:cxnLst/>
                <a:rect l="l" t="t" r="r" b="b"/>
                <a:pathLst>
                  <a:path w="112521" h="112521" extrusionOk="0">
                    <a:moveTo>
                      <a:pt x="0" y="112172"/>
                    </a:moveTo>
                    <a:cubicBezTo>
                      <a:pt x="1741" y="112346"/>
                      <a:pt x="3568" y="112433"/>
                      <a:pt x="5396" y="112520"/>
                    </a:cubicBezTo>
                    <a:lnTo>
                      <a:pt x="112520" y="5396"/>
                    </a:lnTo>
                    <a:cubicBezTo>
                      <a:pt x="112433" y="3568"/>
                      <a:pt x="112346" y="1741"/>
                      <a:pt x="11217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45" name="Google Shape;2445;p29"/>
              <p:cNvSpPr/>
              <p:nvPr/>
            </p:nvSpPr>
            <p:spPr>
              <a:xfrm>
                <a:off x="4046025" y="3096800"/>
                <a:ext cx="2310475" cy="2308300"/>
              </a:xfrm>
              <a:custGeom>
                <a:avLst/>
                <a:gdLst/>
                <a:ahLst/>
                <a:cxnLst/>
                <a:rect l="l" t="t" r="r" b="b"/>
                <a:pathLst>
                  <a:path w="92419" h="92332" extrusionOk="0">
                    <a:moveTo>
                      <a:pt x="0" y="92331"/>
                    </a:moveTo>
                    <a:cubicBezTo>
                      <a:pt x="2263" y="92070"/>
                      <a:pt x="4526" y="91809"/>
                      <a:pt x="6701" y="91461"/>
                    </a:cubicBezTo>
                    <a:lnTo>
                      <a:pt x="91461" y="6701"/>
                    </a:lnTo>
                    <a:cubicBezTo>
                      <a:pt x="91809" y="4526"/>
                      <a:pt x="92157" y="2263"/>
                      <a:pt x="9241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46" name="Google Shape;2446;p29"/>
              <p:cNvSpPr/>
              <p:nvPr/>
            </p:nvSpPr>
            <p:spPr>
              <a:xfrm>
                <a:off x="4685650" y="3734250"/>
                <a:ext cx="1520725" cy="1520725"/>
              </a:xfrm>
              <a:custGeom>
                <a:avLst/>
                <a:gdLst/>
                <a:ahLst/>
                <a:cxnLst/>
                <a:rect l="l" t="t" r="r" b="b"/>
                <a:pathLst>
                  <a:path w="60829" h="60829" extrusionOk="0">
                    <a:moveTo>
                      <a:pt x="0" y="60829"/>
                    </a:moveTo>
                    <a:cubicBezTo>
                      <a:pt x="3481" y="59523"/>
                      <a:pt x="6962" y="57957"/>
                      <a:pt x="10269" y="56304"/>
                    </a:cubicBezTo>
                    <a:lnTo>
                      <a:pt x="56304" y="10269"/>
                    </a:lnTo>
                    <a:cubicBezTo>
                      <a:pt x="57957" y="6962"/>
                      <a:pt x="59523" y="3481"/>
                      <a:pt x="6082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447" name="Google Shape;2447;p29"/>
            <p:cNvSpPr/>
            <p:nvPr/>
          </p:nvSpPr>
          <p:spPr>
            <a:xfrm rot="5400000">
              <a:off x="-12" y="0"/>
              <a:ext cx="1151700" cy="1151700"/>
            </a:xfrm>
            <a:prstGeom prst="rtTriangl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8" name="Google Shape;2448;p29"/>
            <p:cNvSpPr/>
            <p:nvPr/>
          </p:nvSpPr>
          <p:spPr>
            <a:xfrm>
              <a:off x="8491375" y="4494588"/>
              <a:ext cx="488400" cy="4884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9" name="Google Shape;2449;p29"/>
            <p:cNvSpPr/>
            <p:nvPr/>
          </p:nvSpPr>
          <p:spPr>
            <a:xfrm>
              <a:off x="385482" y="3379525"/>
              <a:ext cx="276300" cy="2763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0" name="Google Shape;2450;p29"/>
            <p:cNvSpPr/>
            <p:nvPr/>
          </p:nvSpPr>
          <p:spPr>
            <a:xfrm>
              <a:off x="8370257" y="1151700"/>
              <a:ext cx="276300" cy="2763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1" name="Google Shape;2451;p29"/>
            <p:cNvSpPr/>
            <p:nvPr/>
          </p:nvSpPr>
          <p:spPr>
            <a:xfrm rot="-2700000">
              <a:off x="7860087" y="-193927"/>
              <a:ext cx="2198536" cy="276196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2" name="Google Shape;2452;p29"/>
            <p:cNvSpPr/>
            <p:nvPr/>
          </p:nvSpPr>
          <p:spPr>
            <a:xfrm rot="-2700000">
              <a:off x="7271412" y="-155552"/>
              <a:ext cx="2198536" cy="276196"/>
            </a:xfrm>
            <a:prstGeom prst="roundRect">
              <a:avLst>
                <a:gd name="adj" fmla="val 500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3" name="Google Shape;2453;p29"/>
            <p:cNvSpPr/>
            <p:nvPr/>
          </p:nvSpPr>
          <p:spPr>
            <a:xfrm rot="-2700000">
              <a:off x="769484" y="4676985"/>
              <a:ext cx="1423830" cy="140431"/>
            </a:xfrm>
            <a:prstGeom prst="roundRect">
              <a:avLst>
                <a:gd name="adj" fmla="val 500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4" name="Google Shape;2454;p29"/>
            <p:cNvSpPr/>
            <p:nvPr/>
          </p:nvSpPr>
          <p:spPr>
            <a:xfrm rot="-2700000">
              <a:off x="-342632" y="4924181"/>
              <a:ext cx="1620264" cy="151038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5" name="Google Shape;2455;p29"/>
            <p:cNvSpPr/>
            <p:nvPr/>
          </p:nvSpPr>
          <p:spPr>
            <a:xfrm>
              <a:off x="8286271" y="3164025"/>
              <a:ext cx="444300" cy="4443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6" name="Google Shape;2456;p29"/>
            <p:cNvSpPr/>
            <p:nvPr/>
          </p:nvSpPr>
          <p:spPr>
            <a:xfrm rot="-2700000">
              <a:off x="8366467" y="46749"/>
              <a:ext cx="2198536" cy="21085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7" name="Google Shape;2457;p29"/>
            <p:cNvSpPr/>
            <p:nvPr/>
          </p:nvSpPr>
          <p:spPr>
            <a:xfrm rot="-2700000">
              <a:off x="7271523" y="-64529"/>
              <a:ext cx="1209153" cy="2375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8" name="Google Shape;2458;p29"/>
            <p:cNvSpPr/>
            <p:nvPr/>
          </p:nvSpPr>
          <p:spPr>
            <a:xfrm rot="-2700000">
              <a:off x="6790673" y="164071"/>
              <a:ext cx="1209153" cy="2375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9" name="Google Shape;2459;p29"/>
            <p:cNvSpPr/>
            <p:nvPr/>
          </p:nvSpPr>
          <p:spPr>
            <a:xfrm rot="-2700000">
              <a:off x="573717" y="263900"/>
              <a:ext cx="1209153" cy="23759"/>
            </a:xfrm>
            <a:prstGeom prst="roundRect">
              <a:avLst>
                <a:gd name="adj" fmla="val 500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0" name="Google Shape;2460;p29"/>
            <p:cNvSpPr/>
            <p:nvPr/>
          </p:nvSpPr>
          <p:spPr>
            <a:xfrm rot="-2700000">
              <a:off x="-356411" y="1194029"/>
              <a:ext cx="1209153" cy="23759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1" name="Google Shape;2461;p29"/>
            <p:cNvSpPr/>
            <p:nvPr/>
          </p:nvSpPr>
          <p:spPr>
            <a:xfrm>
              <a:off x="329357" y="1510675"/>
              <a:ext cx="276300" cy="276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2" name="Google Shape;2462;p29"/>
            <p:cNvSpPr/>
            <p:nvPr/>
          </p:nvSpPr>
          <p:spPr>
            <a:xfrm>
              <a:off x="617153" y="1334125"/>
              <a:ext cx="125100" cy="1254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3" name="Google Shape;2463;p29"/>
            <p:cNvSpPr/>
            <p:nvPr/>
          </p:nvSpPr>
          <p:spPr>
            <a:xfrm rot="-2700000">
              <a:off x="8509939" y="3505804"/>
              <a:ext cx="1209153" cy="23759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4" name="Google Shape;2464;p29"/>
            <p:cNvSpPr/>
            <p:nvPr/>
          </p:nvSpPr>
          <p:spPr>
            <a:xfrm rot="-2700000">
              <a:off x="7766089" y="3588054"/>
              <a:ext cx="1209153" cy="23759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5" name="Google Shape;2465;p29"/>
            <p:cNvSpPr/>
            <p:nvPr/>
          </p:nvSpPr>
          <p:spPr>
            <a:xfrm rot="-2700000">
              <a:off x="6790664" y="5028029"/>
              <a:ext cx="1209153" cy="23759"/>
            </a:xfrm>
            <a:prstGeom prst="roundRect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6" name="Google Shape;2466;p29"/>
            <p:cNvSpPr/>
            <p:nvPr/>
          </p:nvSpPr>
          <p:spPr>
            <a:xfrm rot="-2700000">
              <a:off x="5521512" y="5264248"/>
              <a:ext cx="2198536" cy="27619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46" name="Google Shape;146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52" name="Google Shape;152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53" name="Google Shape;153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58" name="Google Shape;158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sign 22">
  <p:cSld name="CUSTOM_1_1_1_1_1_1_1_1_1_1_1_1_1_1_1_1_1_1_1_1_1_1">
    <p:spTree>
      <p:nvGrpSpPr>
        <p:cNvPr id="1" name="Shape 2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6" name="Google Shape;2626;p34"/>
          <p:cNvGrpSpPr/>
          <p:nvPr/>
        </p:nvGrpSpPr>
        <p:grpSpPr>
          <a:xfrm>
            <a:off x="0" y="0"/>
            <a:ext cx="9144028" cy="5155446"/>
            <a:chOff x="0" y="0"/>
            <a:chExt cx="9144028" cy="5155446"/>
          </a:xfrm>
        </p:grpSpPr>
        <p:sp>
          <p:nvSpPr>
            <p:cNvPr id="2627" name="Google Shape;2627;p34"/>
            <p:cNvSpPr/>
            <p:nvPr/>
          </p:nvSpPr>
          <p:spPr>
            <a:xfrm>
              <a:off x="0" y="0"/>
              <a:ext cx="4535981" cy="5143525"/>
            </a:xfrm>
            <a:custGeom>
              <a:avLst/>
              <a:gdLst/>
              <a:ahLst/>
              <a:cxnLst/>
              <a:rect l="l" t="t" r="r" b="b"/>
              <a:pathLst>
                <a:path w="162828" h="184637" extrusionOk="0">
                  <a:moveTo>
                    <a:pt x="48942" y="0"/>
                  </a:moveTo>
                  <a:cubicBezTo>
                    <a:pt x="48966" y="602"/>
                    <a:pt x="49015" y="1205"/>
                    <a:pt x="49039" y="1807"/>
                  </a:cubicBezTo>
                  <a:cubicBezTo>
                    <a:pt x="49448" y="11808"/>
                    <a:pt x="47400" y="21616"/>
                    <a:pt x="46123" y="31472"/>
                  </a:cubicBezTo>
                  <a:cubicBezTo>
                    <a:pt x="45207" y="38388"/>
                    <a:pt x="40243" y="42605"/>
                    <a:pt x="34243" y="44605"/>
                  </a:cubicBezTo>
                  <a:cubicBezTo>
                    <a:pt x="27590" y="46837"/>
                    <a:pt x="20870" y="48507"/>
                    <a:pt x="14118" y="48507"/>
                  </a:cubicBezTo>
                  <a:cubicBezTo>
                    <a:pt x="9423" y="48507"/>
                    <a:pt x="4714" y="47700"/>
                    <a:pt x="0" y="45713"/>
                  </a:cubicBezTo>
                  <a:lnTo>
                    <a:pt x="0" y="108777"/>
                  </a:lnTo>
                  <a:cubicBezTo>
                    <a:pt x="2847" y="108409"/>
                    <a:pt x="5706" y="108242"/>
                    <a:pt x="8573" y="108242"/>
                  </a:cubicBezTo>
                  <a:cubicBezTo>
                    <a:pt x="17161" y="108242"/>
                    <a:pt x="25824" y="109741"/>
                    <a:pt x="34460" y="111837"/>
                  </a:cubicBezTo>
                  <a:cubicBezTo>
                    <a:pt x="44051" y="114150"/>
                    <a:pt x="52340" y="120030"/>
                    <a:pt x="54653" y="130657"/>
                  </a:cubicBezTo>
                  <a:cubicBezTo>
                    <a:pt x="57979" y="145767"/>
                    <a:pt x="62437" y="160683"/>
                    <a:pt x="63136" y="176274"/>
                  </a:cubicBezTo>
                  <a:cubicBezTo>
                    <a:pt x="63256" y="179094"/>
                    <a:pt x="63256" y="181889"/>
                    <a:pt x="63136" y="184636"/>
                  </a:cubicBezTo>
                  <a:lnTo>
                    <a:pt x="142200" y="184636"/>
                  </a:lnTo>
                  <a:cubicBezTo>
                    <a:pt x="144297" y="182347"/>
                    <a:pt x="146200" y="179889"/>
                    <a:pt x="147911" y="177286"/>
                  </a:cubicBezTo>
                  <a:cubicBezTo>
                    <a:pt x="162828" y="154538"/>
                    <a:pt x="143815" y="112440"/>
                    <a:pt x="136345" y="89306"/>
                  </a:cubicBezTo>
                  <a:cubicBezTo>
                    <a:pt x="129163" y="67016"/>
                    <a:pt x="119621" y="44701"/>
                    <a:pt x="107066" y="24893"/>
                  </a:cubicBezTo>
                  <a:cubicBezTo>
                    <a:pt x="101837" y="16651"/>
                    <a:pt x="95427" y="7808"/>
                    <a:pt x="8798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8" name="Google Shape;2628;p34"/>
            <p:cNvSpPr/>
            <p:nvPr/>
          </p:nvSpPr>
          <p:spPr>
            <a:xfrm>
              <a:off x="0" y="0"/>
              <a:ext cx="1376857" cy="1351284"/>
            </a:xfrm>
            <a:custGeom>
              <a:avLst/>
              <a:gdLst/>
              <a:ahLst/>
              <a:cxnLst/>
              <a:rect l="l" t="t" r="r" b="b"/>
              <a:pathLst>
                <a:path w="49425" h="48507" extrusionOk="0">
                  <a:moveTo>
                    <a:pt x="0" y="0"/>
                  </a:moveTo>
                  <a:lnTo>
                    <a:pt x="0" y="45713"/>
                  </a:lnTo>
                  <a:cubicBezTo>
                    <a:pt x="4714" y="47700"/>
                    <a:pt x="9423" y="48507"/>
                    <a:pt x="14116" y="48507"/>
                  </a:cubicBezTo>
                  <a:cubicBezTo>
                    <a:pt x="20866" y="48507"/>
                    <a:pt x="27580" y="46837"/>
                    <a:pt x="34219" y="44605"/>
                  </a:cubicBezTo>
                  <a:cubicBezTo>
                    <a:pt x="40219" y="42605"/>
                    <a:pt x="45207" y="38388"/>
                    <a:pt x="46123" y="31472"/>
                  </a:cubicBezTo>
                  <a:cubicBezTo>
                    <a:pt x="47400" y="21616"/>
                    <a:pt x="49424" y="11808"/>
                    <a:pt x="49039" y="1807"/>
                  </a:cubicBezTo>
                  <a:cubicBezTo>
                    <a:pt x="49015" y="1205"/>
                    <a:pt x="48966" y="602"/>
                    <a:pt x="489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9" name="Google Shape;2629;p34"/>
            <p:cNvSpPr/>
            <p:nvPr/>
          </p:nvSpPr>
          <p:spPr>
            <a:xfrm>
              <a:off x="0" y="3758571"/>
              <a:ext cx="1278854" cy="1384936"/>
            </a:xfrm>
            <a:custGeom>
              <a:avLst/>
              <a:gdLst/>
              <a:ahLst/>
              <a:cxnLst/>
              <a:rect l="l" t="t" r="r" b="b"/>
              <a:pathLst>
                <a:path w="45907" h="49715" extrusionOk="0">
                  <a:moveTo>
                    <a:pt x="0" y="1"/>
                  </a:moveTo>
                  <a:lnTo>
                    <a:pt x="0" y="49714"/>
                  </a:lnTo>
                  <a:lnTo>
                    <a:pt x="45906" y="49714"/>
                  </a:lnTo>
                  <a:cubicBezTo>
                    <a:pt x="27616" y="36774"/>
                    <a:pt x="12097" y="19423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0" name="Google Shape;2630;p34"/>
            <p:cNvSpPr/>
            <p:nvPr/>
          </p:nvSpPr>
          <p:spPr>
            <a:xfrm>
              <a:off x="0" y="3015309"/>
              <a:ext cx="1762182" cy="2128202"/>
            </a:xfrm>
            <a:custGeom>
              <a:avLst/>
              <a:gdLst/>
              <a:ahLst/>
              <a:cxnLst/>
              <a:rect l="l" t="t" r="r" b="b"/>
              <a:pathLst>
                <a:path w="63257" h="76396" extrusionOk="0">
                  <a:moveTo>
                    <a:pt x="8573" y="1"/>
                  </a:moveTo>
                  <a:cubicBezTo>
                    <a:pt x="5706" y="1"/>
                    <a:pt x="2847" y="168"/>
                    <a:pt x="0" y="536"/>
                  </a:cubicBezTo>
                  <a:lnTo>
                    <a:pt x="0" y="26682"/>
                  </a:lnTo>
                  <a:cubicBezTo>
                    <a:pt x="12097" y="46104"/>
                    <a:pt x="27616" y="63455"/>
                    <a:pt x="45906" y="76395"/>
                  </a:cubicBezTo>
                  <a:lnTo>
                    <a:pt x="63136" y="76395"/>
                  </a:lnTo>
                  <a:cubicBezTo>
                    <a:pt x="63256" y="73648"/>
                    <a:pt x="63256" y="70853"/>
                    <a:pt x="63136" y="68033"/>
                  </a:cubicBezTo>
                  <a:cubicBezTo>
                    <a:pt x="62437" y="52442"/>
                    <a:pt x="57955" y="37526"/>
                    <a:pt x="54653" y="22416"/>
                  </a:cubicBezTo>
                  <a:cubicBezTo>
                    <a:pt x="52340" y="11789"/>
                    <a:pt x="44051" y="5909"/>
                    <a:pt x="34460" y="3596"/>
                  </a:cubicBezTo>
                  <a:cubicBezTo>
                    <a:pt x="25824" y="1500"/>
                    <a:pt x="17161" y="1"/>
                    <a:pt x="8573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1" name="Google Shape;2631;p34"/>
            <p:cNvSpPr/>
            <p:nvPr/>
          </p:nvSpPr>
          <p:spPr>
            <a:xfrm>
              <a:off x="5997029" y="0"/>
              <a:ext cx="3146363" cy="3124193"/>
            </a:xfrm>
            <a:custGeom>
              <a:avLst/>
              <a:gdLst/>
              <a:ahLst/>
              <a:cxnLst/>
              <a:rect l="l" t="t" r="r" b="b"/>
              <a:pathLst>
                <a:path w="112682" h="111888" extrusionOk="0">
                  <a:moveTo>
                    <a:pt x="42629" y="0"/>
                  </a:moveTo>
                  <a:cubicBezTo>
                    <a:pt x="35521" y="5253"/>
                    <a:pt x="28822" y="11061"/>
                    <a:pt x="22628" y="17374"/>
                  </a:cubicBezTo>
                  <a:cubicBezTo>
                    <a:pt x="12050" y="28194"/>
                    <a:pt x="314" y="43496"/>
                    <a:pt x="73" y="59280"/>
                  </a:cubicBezTo>
                  <a:cubicBezTo>
                    <a:pt x="1" y="64702"/>
                    <a:pt x="989" y="70172"/>
                    <a:pt x="2097" y="76221"/>
                  </a:cubicBezTo>
                  <a:cubicBezTo>
                    <a:pt x="4507" y="89450"/>
                    <a:pt x="9037" y="102174"/>
                    <a:pt x="21665" y="108777"/>
                  </a:cubicBezTo>
                  <a:cubicBezTo>
                    <a:pt x="26403" y="110984"/>
                    <a:pt x="31089" y="111887"/>
                    <a:pt x="35722" y="111887"/>
                  </a:cubicBezTo>
                  <a:cubicBezTo>
                    <a:pt x="44851" y="111887"/>
                    <a:pt x="53774" y="108379"/>
                    <a:pt x="62486" y="104415"/>
                  </a:cubicBezTo>
                  <a:cubicBezTo>
                    <a:pt x="61426" y="101017"/>
                    <a:pt x="61739" y="97306"/>
                    <a:pt x="62920" y="93764"/>
                  </a:cubicBezTo>
                  <a:cubicBezTo>
                    <a:pt x="66679" y="82438"/>
                    <a:pt x="71956" y="71931"/>
                    <a:pt x="83451" y="66100"/>
                  </a:cubicBezTo>
                  <a:cubicBezTo>
                    <a:pt x="85762" y="64938"/>
                    <a:pt x="87930" y="64205"/>
                    <a:pt x="90082" y="64205"/>
                  </a:cubicBezTo>
                  <a:cubicBezTo>
                    <a:pt x="92170" y="64205"/>
                    <a:pt x="94243" y="64896"/>
                    <a:pt x="96415" y="66558"/>
                  </a:cubicBezTo>
                  <a:cubicBezTo>
                    <a:pt x="100319" y="69522"/>
                    <a:pt x="104054" y="72582"/>
                    <a:pt x="106561" y="76775"/>
                  </a:cubicBezTo>
                  <a:lnTo>
                    <a:pt x="106970" y="77450"/>
                  </a:lnTo>
                  <a:cubicBezTo>
                    <a:pt x="108946" y="75715"/>
                    <a:pt x="110850" y="73932"/>
                    <a:pt x="112681" y="72076"/>
                  </a:cubicBezTo>
                  <a:lnTo>
                    <a:pt x="112681" y="41352"/>
                  </a:lnTo>
                  <a:cubicBezTo>
                    <a:pt x="110770" y="42668"/>
                    <a:pt x="108706" y="43220"/>
                    <a:pt x="106581" y="43220"/>
                  </a:cubicBezTo>
                  <a:cubicBezTo>
                    <a:pt x="105438" y="43220"/>
                    <a:pt x="104278" y="43060"/>
                    <a:pt x="103115" y="42773"/>
                  </a:cubicBezTo>
                  <a:cubicBezTo>
                    <a:pt x="92873" y="40243"/>
                    <a:pt x="83186" y="36291"/>
                    <a:pt x="76679" y="31929"/>
                  </a:cubicBezTo>
                  <a:cubicBezTo>
                    <a:pt x="63884" y="22580"/>
                    <a:pt x="61908" y="10386"/>
                    <a:pt x="690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2" name="Google Shape;2632;p34"/>
            <p:cNvSpPr/>
            <p:nvPr/>
          </p:nvSpPr>
          <p:spPr>
            <a:xfrm>
              <a:off x="7725593" y="0"/>
              <a:ext cx="1418435" cy="1207146"/>
            </a:xfrm>
            <a:custGeom>
              <a:avLst/>
              <a:gdLst/>
              <a:ahLst/>
              <a:cxnLst/>
              <a:rect l="l" t="t" r="r" b="b"/>
              <a:pathLst>
                <a:path w="50799" h="43232" extrusionOk="0">
                  <a:moveTo>
                    <a:pt x="7134" y="0"/>
                  </a:moveTo>
                  <a:cubicBezTo>
                    <a:pt x="1" y="10386"/>
                    <a:pt x="1977" y="22580"/>
                    <a:pt x="14797" y="31929"/>
                  </a:cubicBezTo>
                  <a:cubicBezTo>
                    <a:pt x="21303" y="36291"/>
                    <a:pt x="30966" y="40243"/>
                    <a:pt x="41232" y="42773"/>
                  </a:cubicBezTo>
                  <a:cubicBezTo>
                    <a:pt x="42389" y="43069"/>
                    <a:pt x="43550" y="43231"/>
                    <a:pt x="44696" y="43231"/>
                  </a:cubicBezTo>
                  <a:cubicBezTo>
                    <a:pt x="46818" y="43231"/>
                    <a:pt x="48889" y="42674"/>
                    <a:pt x="50798" y="41376"/>
                  </a:cubicBezTo>
                  <a:lnTo>
                    <a:pt x="5079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3" name="Google Shape;2633;p34"/>
            <p:cNvSpPr/>
            <p:nvPr/>
          </p:nvSpPr>
          <p:spPr>
            <a:xfrm>
              <a:off x="7741732" y="2161857"/>
              <a:ext cx="1402296" cy="1742755"/>
            </a:xfrm>
            <a:custGeom>
              <a:avLst/>
              <a:gdLst/>
              <a:ahLst/>
              <a:cxnLst/>
              <a:rect l="l" t="t" r="r" b="b"/>
              <a:pathLst>
                <a:path w="50221" h="62414" extrusionOk="0">
                  <a:moveTo>
                    <a:pt x="44509" y="1"/>
                  </a:moveTo>
                  <a:cubicBezTo>
                    <a:pt x="34099" y="9278"/>
                    <a:pt x="22339" y="16893"/>
                    <a:pt x="10291" y="22267"/>
                  </a:cubicBezTo>
                  <a:cubicBezTo>
                    <a:pt x="6893" y="23785"/>
                    <a:pt x="3471" y="25424"/>
                    <a:pt x="1" y="26990"/>
                  </a:cubicBezTo>
                  <a:cubicBezTo>
                    <a:pt x="700" y="29255"/>
                    <a:pt x="1953" y="31279"/>
                    <a:pt x="3664" y="32918"/>
                  </a:cubicBezTo>
                  <a:cubicBezTo>
                    <a:pt x="10435" y="39521"/>
                    <a:pt x="16725" y="46678"/>
                    <a:pt x="24556" y="52100"/>
                  </a:cubicBezTo>
                  <a:cubicBezTo>
                    <a:pt x="32485" y="57522"/>
                    <a:pt x="41136" y="60679"/>
                    <a:pt x="50220" y="62414"/>
                  </a:cubicBezTo>
                  <a:lnTo>
                    <a:pt x="50220" y="9110"/>
                  </a:lnTo>
                  <a:cubicBezTo>
                    <a:pt x="48293" y="6097"/>
                    <a:pt x="46365" y="3085"/>
                    <a:pt x="44509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4" name="Google Shape;2634;p34"/>
            <p:cNvSpPr/>
            <p:nvPr/>
          </p:nvSpPr>
          <p:spPr>
            <a:xfrm>
              <a:off x="7712805" y="1792701"/>
              <a:ext cx="1271758" cy="1122820"/>
            </a:xfrm>
            <a:custGeom>
              <a:avLst/>
              <a:gdLst/>
              <a:ahLst/>
              <a:cxnLst/>
              <a:rect l="l" t="t" r="r" b="b"/>
              <a:pathLst>
                <a:path w="45546" h="40212" extrusionOk="0">
                  <a:moveTo>
                    <a:pt x="28657" y="1"/>
                  </a:moveTo>
                  <a:cubicBezTo>
                    <a:pt x="26505" y="1"/>
                    <a:pt x="24337" y="734"/>
                    <a:pt x="22026" y="1896"/>
                  </a:cubicBezTo>
                  <a:cubicBezTo>
                    <a:pt x="10531" y="7727"/>
                    <a:pt x="5254" y="18234"/>
                    <a:pt x="1495" y="29584"/>
                  </a:cubicBezTo>
                  <a:cubicBezTo>
                    <a:pt x="314" y="33102"/>
                    <a:pt x="1" y="36813"/>
                    <a:pt x="1061" y="40211"/>
                  </a:cubicBezTo>
                  <a:cubicBezTo>
                    <a:pt x="4507" y="38645"/>
                    <a:pt x="7953" y="37006"/>
                    <a:pt x="11351" y="35488"/>
                  </a:cubicBezTo>
                  <a:cubicBezTo>
                    <a:pt x="23375" y="30114"/>
                    <a:pt x="35135" y="22499"/>
                    <a:pt x="45545" y="13246"/>
                  </a:cubicBezTo>
                  <a:lnTo>
                    <a:pt x="45136" y="12571"/>
                  </a:lnTo>
                  <a:cubicBezTo>
                    <a:pt x="42630" y="8378"/>
                    <a:pt x="38894" y="5318"/>
                    <a:pt x="34991" y="2354"/>
                  </a:cubicBezTo>
                  <a:cubicBezTo>
                    <a:pt x="32818" y="692"/>
                    <a:pt x="30746" y="1"/>
                    <a:pt x="28657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5" name="Google Shape;2635;p34"/>
            <p:cNvSpPr/>
            <p:nvPr/>
          </p:nvSpPr>
          <p:spPr>
            <a:xfrm>
              <a:off x="6599249" y="4100338"/>
              <a:ext cx="2544131" cy="1055108"/>
            </a:xfrm>
            <a:custGeom>
              <a:avLst/>
              <a:gdLst/>
              <a:ahLst/>
              <a:cxnLst/>
              <a:rect l="l" t="t" r="r" b="b"/>
              <a:pathLst>
                <a:path w="91114" h="37787" extrusionOk="0">
                  <a:moveTo>
                    <a:pt x="91113" y="1"/>
                  </a:moveTo>
                  <a:cubicBezTo>
                    <a:pt x="87619" y="868"/>
                    <a:pt x="84294" y="2242"/>
                    <a:pt x="81185" y="4049"/>
                  </a:cubicBezTo>
                  <a:cubicBezTo>
                    <a:pt x="53160" y="20002"/>
                    <a:pt x="61305" y="20604"/>
                    <a:pt x="24242" y="24219"/>
                  </a:cubicBezTo>
                  <a:cubicBezTo>
                    <a:pt x="14386" y="25183"/>
                    <a:pt x="6000" y="30436"/>
                    <a:pt x="0" y="37786"/>
                  </a:cubicBezTo>
                  <a:lnTo>
                    <a:pt x="91113" y="37786"/>
                  </a:lnTo>
                  <a:lnTo>
                    <a:pt x="9111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6" name="Google Shape;2636;p34"/>
            <p:cNvSpPr/>
            <p:nvPr/>
          </p:nvSpPr>
          <p:spPr>
            <a:xfrm>
              <a:off x="777325" y="454725"/>
              <a:ext cx="1114550" cy="856300"/>
            </a:xfrm>
            <a:custGeom>
              <a:avLst/>
              <a:gdLst/>
              <a:ahLst/>
              <a:cxnLst/>
              <a:rect l="l" t="t" r="r" b="b"/>
              <a:pathLst>
                <a:path w="44582" h="34252" extrusionOk="0">
                  <a:moveTo>
                    <a:pt x="24364" y="3888"/>
                  </a:moveTo>
                  <a:cubicBezTo>
                    <a:pt x="25859" y="5343"/>
                    <a:pt x="26670" y="7751"/>
                    <a:pt x="26965" y="9831"/>
                  </a:cubicBezTo>
                  <a:lnTo>
                    <a:pt x="26965" y="9831"/>
                  </a:lnTo>
                  <a:cubicBezTo>
                    <a:pt x="24880" y="8864"/>
                    <a:pt x="23526" y="6380"/>
                    <a:pt x="24291" y="4084"/>
                  </a:cubicBezTo>
                  <a:cubicBezTo>
                    <a:pt x="24314" y="4018"/>
                    <a:pt x="24338" y="3953"/>
                    <a:pt x="24364" y="3888"/>
                  </a:cubicBezTo>
                  <a:close/>
                  <a:moveTo>
                    <a:pt x="32915" y="3605"/>
                  </a:moveTo>
                  <a:cubicBezTo>
                    <a:pt x="33521" y="4562"/>
                    <a:pt x="33928" y="5669"/>
                    <a:pt x="34147" y="6686"/>
                  </a:cubicBezTo>
                  <a:cubicBezTo>
                    <a:pt x="34412" y="7699"/>
                    <a:pt x="34412" y="8759"/>
                    <a:pt x="34123" y="9747"/>
                  </a:cubicBezTo>
                  <a:cubicBezTo>
                    <a:pt x="33850" y="10567"/>
                    <a:pt x="33365" y="10958"/>
                    <a:pt x="32841" y="10958"/>
                  </a:cubicBezTo>
                  <a:cubicBezTo>
                    <a:pt x="32394" y="10958"/>
                    <a:pt x="31919" y="10675"/>
                    <a:pt x="31521" y="10132"/>
                  </a:cubicBezTo>
                  <a:cubicBezTo>
                    <a:pt x="30412" y="8638"/>
                    <a:pt x="30557" y="6301"/>
                    <a:pt x="31593" y="4807"/>
                  </a:cubicBezTo>
                  <a:cubicBezTo>
                    <a:pt x="31950" y="4291"/>
                    <a:pt x="32403" y="3895"/>
                    <a:pt x="32915" y="3605"/>
                  </a:cubicBezTo>
                  <a:close/>
                  <a:moveTo>
                    <a:pt x="28690" y="0"/>
                  </a:moveTo>
                  <a:cubicBezTo>
                    <a:pt x="28100" y="0"/>
                    <a:pt x="27483" y="95"/>
                    <a:pt x="26846" y="301"/>
                  </a:cubicBezTo>
                  <a:cubicBezTo>
                    <a:pt x="25660" y="680"/>
                    <a:pt x="24761" y="1339"/>
                    <a:pt x="24132" y="2153"/>
                  </a:cubicBezTo>
                  <a:lnTo>
                    <a:pt x="24132" y="2153"/>
                  </a:lnTo>
                  <a:cubicBezTo>
                    <a:pt x="23306" y="1654"/>
                    <a:pt x="22345" y="1362"/>
                    <a:pt x="21236" y="1362"/>
                  </a:cubicBezTo>
                  <a:cubicBezTo>
                    <a:pt x="20925" y="1362"/>
                    <a:pt x="20602" y="1385"/>
                    <a:pt x="20267" y="1433"/>
                  </a:cubicBezTo>
                  <a:cubicBezTo>
                    <a:pt x="18002" y="1746"/>
                    <a:pt x="16484" y="3530"/>
                    <a:pt x="16194" y="5771"/>
                  </a:cubicBezTo>
                  <a:cubicBezTo>
                    <a:pt x="16155" y="6065"/>
                    <a:pt x="16136" y="6356"/>
                    <a:pt x="16133" y="6644"/>
                  </a:cubicBezTo>
                  <a:lnTo>
                    <a:pt x="16133" y="6644"/>
                  </a:lnTo>
                  <a:cubicBezTo>
                    <a:pt x="15972" y="6556"/>
                    <a:pt x="15808" y="6473"/>
                    <a:pt x="15640" y="6397"/>
                  </a:cubicBezTo>
                  <a:cubicBezTo>
                    <a:pt x="14665" y="5962"/>
                    <a:pt x="13633" y="5766"/>
                    <a:pt x="12597" y="5766"/>
                  </a:cubicBezTo>
                  <a:cubicBezTo>
                    <a:pt x="10071" y="5766"/>
                    <a:pt x="7516" y="6930"/>
                    <a:pt x="5688" y="8638"/>
                  </a:cubicBezTo>
                  <a:cubicBezTo>
                    <a:pt x="2531" y="11578"/>
                    <a:pt x="1230" y="16036"/>
                    <a:pt x="651" y="20181"/>
                  </a:cubicBezTo>
                  <a:cubicBezTo>
                    <a:pt x="1" y="24808"/>
                    <a:pt x="483" y="29507"/>
                    <a:pt x="2001" y="33941"/>
                  </a:cubicBezTo>
                  <a:cubicBezTo>
                    <a:pt x="2079" y="34156"/>
                    <a:pt x="2264" y="34252"/>
                    <a:pt x="2448" y="34252"/>
                  </a:cubicBezTo>
                  <a:cubicBezTo>
                    <a:pt x="2719" y="34252"/>
                    <a:pt x="2988" y="34044"/>
                    <a:pt x="2917" y="33700"/>
                  </a:cubicBezTo>
                  <a:cubicBezTo>
                    <a:pt x="1206" y="26953"/>
                    <a:pt x="917" y="18398"/>
                    <a:pt x="4579" y="12205"/>
                  </a:cubicBezTo>
                  <a:cubicBezTo>
                    <a:pt x="6264" y="9381"/>
                    <a:pt x="9188" y="7094"/>
                    <a:pt x="12590" y="7094"/>
                  </a:cubicBezTo>
                  <a:cubicBezTo>
                    <a:pt x="12643" y="7094"/>
                    <a:pt x="12696" y="7095"/>
                    <a:pt x="12748" y="7096"/>
                  </a:cubicBezTo>
                  <a:cubicBezTo>
                    <a:pt x="14050" y="7123"/>
                    <a:pt x="15297" y="7595"/>
                    <a:pt x="16300" y="8359"/>
                  </a:cubicBezTo>
                  <a:lnTo>
                    <a:pt x="16300" y="8359"/>
                  </a:lnTo>
                  <a:cubicBezTo>
                    <a:pt x="16707" y="10445"/>
                    <a:pt x="17755" y="12427"/>
                    <a:pt x="18339" y="14470"/>
                  </a:cubicBezTo>
                  <a:cubicBezTo>
                    <a:pt x="18423" y="14783"/>
                    <a:pt x="18689" y="14940"/>
                    <a:pt x="18957" y="14940"/>
                  </a:cubicBezTo>
                  <a:cubicBezTo>
                    <a:pt x="19225" y="14940"/>
                    <a:pt x="19496" y="14783"/>
                    <a:pt x="19592" y="14470"/>
                  </a:cubicBezTo>
                  <a:cubicBezTo>
                    <a:pt x="20351" y="11992"/>
                    <a:pt x="19405" y="9371"/>
                    <a:pt x="17552" y="7666"/>
                  </a:cubicBezTo>
                  <a:lnTo>
                    <a:pt x="17552" y="7666"/>
                  </a:lnTo>
                  <a:cubicBezTo>
                    <a:pt x="17141" y="5328"/>
                    <a:pt x="17522" y="3228"/>
                    <a:pt x="20243" y="2662"/>
                  </a:cubicBezTo>
                  <a:cubicBezTo>
                    <a:pt x="20582" y="2599"/>
                    <a:pt x="20906" y="2568"/>
                    <a:pt x="21216" y="2568"/>
                  </a:cubicBezTo>
                  <a:cubicBezTo>
                    <a:pt x="22085" y="2568"/>
                    <a:pt x="22844" y="2806"/>
                    <a:pt x="23501" y="3211"/>
                  </a:cubicBezTo>
                  <a:lnTo>
                    <a:pt x="23501" y="3211"/>
                  </a:lnTo>
                  <a:cubicBezTo>
                    <a:pt x="22149" y="6236"/>
                    <a:pt x="23663" y="10401"/>
                    <a:pt x="27496" y="11313"/>
                  </a:cubicBezTo>
                  <a:cubicBezTo>
                    <a:pt x="27560" y="11332"/>
                    <a:pt x="27623" y="11341"/>
                    <a:pt x="27683" y="11341"/>
                  </a:cubicBezTo>
                  <a:cubicBezTo>
                    <a:pt x="28016" y="11341"/>
                    <a:pt x="28291" y="11077"/>
                    <a:pt x="28291" y="10711"/>
                  </a:cubicBezTo>
                  <a:cubicBezTo>
                    <a:pt x="28093" y="7951"/>
                    <a:pt x="27094" y="4661"/>
                    <a:pt x="25020" y="2811"/>
                  </a:cubicBezTo>
                  <a:lnTo>
                    <a:pt x="25020" y="2811"/>
                  </a:lnTo>
                  <a:cubicBezTo>
                    <a:pt x="25943" y="1727"/>
                    <a:pt x="27420" y="1108"/>
                    <a:pt x="28849" y="1108"/>
                  </a:cubicBezTo>
                  <a:cubicBezTo>
                    <a:pt x="29191" y="1108"/>
                    <a:pt x="29530" y="1143"/>
                    <a:pt x="29858" y="1216"/>
                  </a:cubicBezTo>
                  <a:cubicBezTo>
                    <a:pt x="30915" y="1459"/>
                    <a:pt x="31777" y="2111"/>
                    <a:pt x="32453" y="2954"/>
                  </a:cubicBezTo>
                  <a:lnTo>
                    <a:pt x="32453" y="2954"/>
                  </a:lnTo>
                  <a:cubicBezTo>
                    <a:pt x="30711" y="3920"/>
                    <a:pt x="29556" y="5755"/>
                    <a:pt x="29786" y="8205"/>
                  </a:cubicBezTo>
                  <a:cubicBezTo>
                    <a:pt x="29930" y="9747"/>
                    <a:pt x="30870" y="11795"/>
                    <a:pt x="32557" y="12181"/>
                  </a:cubicBezTo>
                  <a:cubicBezTo>
                    <a:pt x="32689" y="12209"/>
                    <a:pt x="32816" y="12223"/>
                    <a:pt x="32938" y="12223"/>
                  </a:cubicBezTo>
                  <a:cubicBezTo>
                    <a:pt x="34580" y="12223"/>
                    <a:pt x="35355" y="9793"/>
                    <a:pt x="35400" y="8470"/>
                  </a:cubicBezTo>
                  <a:cubicBezTo>
                    <a:pt x="35467" y="6651"/>
                    <a:pt x="34922" y="4734"/>
                    <a:pt x="33926" y="3184"/>
                  </a:cubicBezTo>
                  <a:lnTo>
                    <a:pt x="33926" y="3184"/>
                  </a:lnTo>
                  <a:cubicBezTo>
                    <a:pt x="34443" y="3035"/>
                    <a:pt x="34988" y="2966"/>
                    <a:pt x="35535" y="2966"/>
                  </a:cubicBezTo>
                  <a:cubicBezTo>
                    <a:pt x="36212" y="2966"/>
                    <a:pt x="36891" y="3072"/>
                    <a:pt x="37521" y="3265"/>
                  </a:cubicBezTo>
                  <a:cubicBezTo>
                    <a:pt x="42702" y="4807"/>
                    <a:pt x="43979" y="10638"/>
                    <a:pt x="44124" y="15386"/>
                  </a:cubicBezTo>
                  <a:cubicBezTo>
                    <a:pt x="44136" y="15506"/>
                    <a:pt x="44226" y="15566"/>
                    <a:pt x="44316" y="15566"/>
                  </a:cubicBezTo>
                  <a:cubicBezTo>
                    <a:pt x="44407" y="15566"/>
                    <a:pt x="44497" y="15506"/>
                    <a:pt x="44509" y="15386"/>
                  </a:cubicBezTo>
                  <a:lnTo>
                    <a:pt x="44509" y="15410"/>
                  </a:lnTo>
                  <a:cubicBezTo>
                    <a:pt x="44581" y="10373"/>
                    <a:pt x="43208" y="4518"/>
                    <a:pt x="37931" y="2614"/>
                  </a:cubicBezTo>
                  <a:cubicBezTo>
                    <a:pt x="37129" y="2325"/>
                    <a:pt x="36311" y="2187"/>
                    <a:pt x="35517" y="2187"/>
                  </a:cubicBezTo>
                  <a:cubicBezTo>
                    <a:pt x="34799" y="2187"/>
                    <a:pt x="34100" y="2300"/>
                    <a:pt x="33451" y="2516"/>
                  </a:cubicBezTo>
                  <a:lnTo>
                    <a:pt x="33451" y="2516"/>
                  </a:lnTo>
                  <a:cubicBezTo>
                    <a:pt x="32271" y="1018"/>
                    <a:pt x="30621" y="0"/>
                    <a:pt x="286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37" name="Google Shape;2637;p34"/>
            <p:cNvGrpSpPr/>
            <p:nvPr/>
          </p:nvGrpSpPr>
          <p:grpSpPr>
            <a:xfrm>
              <a:off x="7505336" y="3829280"/>
              <a:ext cx="764775" cy="618775"/>
              <a:chOff x="5718100" y="4101175"/>
              <a:chExt cx="764775" cy="618775"/>
            </a:xfrm>
          </p:grpSpPr>
          <p:sp>
            <p:nvSpPr>
              <p:cNvPr id="2638" name="Google Shape;2638;p34"/>
              <p:cNvSpPr/>
              <p:nvPr/>
            </p:nvSpPr>
            <p:spPr>
              <a:xfrm>
                <a:off x="6096250" y="4322625"/>
                <a:ext cx="146525" cy="140700"/>
              </a:xfrm>
              <a:custGeom>
                <a:avLst/>
                <a:gdLst/>
                <a:ahLst/>
                <a:cxnLst/>
                <a:rect l="l" t="t" r="r" b="b"/>
                <a:pathLst>
                  <a:path w="5861" h="5628" extrusionOk="0">
                    <a:moveTo>
                      <a:pt x="5815" y="0"/>
                    </a:moveTo>
                    <a:cubicBezTo>
                      <a:pt x="5697" y="0"/>
                      <a:pt x="5370" y="165"/>
                      <a:pt x="5278" y="200"/>
                    </a:cubicBezTo>
                    <a:lnTo>
                      <a:pt x="5278" y="200"/>
                    </a:lnTo>
                    <a:cubicBezTo>
                      <a:pt x="5308" y="186"/>
                      <a:pt x="5345" y="172"/>
                      <a:pt x="5374" y="157"/>
                    </a:cubicBezTo>
                    <a:lnTo>
                      <a:pt x="5374" y="157"/>
                    </a:lnTo>
                    <a:cubicBezTo>
                      <a:pt x="5326" y="181"/>
                      <a:pt x="5302" y="181"/>
                      <a:pt x="5254" y="205"/>
                    </a:cubicBezTo>
                    <a:cubicBezTo>
                      <a:pt x="5254" y="206"/>
                      <a:pt x="5255" y="207"/>
                      <a:pt x="5256" y="207"/>
                    </a:cubicBezTo>
                    <a:cubicBezTo>
                      <a:pt x="5260" y="207"/>
                      <a:pt x="5267" y="204"/>
                      <a:pt x="5278" y="200"/>
                    </a:cubicBezTo>
                    <a:lnTo>
                      <a:pt x="5278" y="200"/>
                    </a:lnTo>
                    <a:cubicBezTo>
                      <a:pt x="5257" y="210"/>
                      <a:pt x="5240" y="220"/>
                      <a:pt x="5230" y="229"/>
                    </a:cubicBezTo>
                    <a:cubicBezTo>
                      <a:pt x="5183" y="257"/>
                      <a:pt x="5165" y="264"/>
                      <a:pt x="5156" y="264"/>
                    </a:cubicBezTo>
                    <a:cubicBezTo>
                      <a:pt x="5148" y="264"/>
                      <a:pt x="5145" y="260"/>
                      <a:pt x="5136" y="260"/>
                    </a:cubicBezTo>
                    <a:cubicBezTo>
                      <a:pt x="5128" y="260"/>
                      <a:pt x="5114" y="263"/>
                      <a:pt x="5085" y="278"/>
                    </a:cubicBezTo>
                    <a:cubicBezTo>
                      <a:pt x="5085" y="278"/>
                      <a:pt x="5182" y="229"/>
                      <a:pt x="5254" y="181"/>
                    </a:cubicBezTo>
                    <a:lnTo>
                      <a:pt x="5254" y="181"/>
                    </a:lnTo>
                    <a:cubicBezTo>
                      <a:pt x="5182" y="205"/>
                      <a:pt x="5133" y="229"/>
                      <a:pt x="5061" y="278"/>
                    </a:cubicBezTo>
                    <a:cubicBezTo>
                      <a:pt x="5046" y="283"/>
                      <a:pt x="5037" y="285"/>
                      <a:pt x="5032" y="285"/>
                    </a:cubicBezTo>
                    <a:cubicBezTo>
                      <a:pt x="5018" y="285"/>
                      <a:pt x="5032" y="271"/>
                      <a:pt x="5018" y="271"/>
                    </a:cubicBezTo>
                    <a:cubicBezTo>
                      <a:pt x="5013" y="271"/>
                      <a:pt x="5004" y="272"/>
                      <a:pt x="4989" y="278"/>
                    </a:cubicBezTo>
                    <a:cubicBezTo>
                      <a:pt x="4917" y="326"/>
                      <a:pt x="4844" y="350"/>
                      <a:pt x="4796" y="374"/>
                    </a:cubicBezTo>
                    <a:cubicBezTo>
                      <a:pt x="4603" y="422"/>
                      <a:pt x="4531" y="494"/>
                      <a:pt x="4386" y="543"/>
                    </a:cubicBezTo>
                    <a:cubicBezTo>
                      <a:pt x="4314" y="543"/>
                      <a:pt x="4218" y="615"/>
                      <a:pt x="4121" y="663"/>
                    </a:cubicBezTo>
                    <a:cubicBezTo>
                      <a:pt x="4001" y="711"/>
                      <a:pt x="3929" y="760"/>
                      <a:pt x="3832" y="784"/>
                    </a:cubicBezTo>
                    <a:lnTo>
                      <a:pt x="3760" y="832"/>
                    </a:lnTo>
                    <a:cubicBezTo>
                      <a:pt x="3374" y="976"/>
                      <a:pt x="1832" y="1651"/>
                      <a:pt x="1446" y="1820"/>
                    </a:cubicBezTo>
                    <a:lnTo>
                      <a:pt x="1" y="2446"/>
                    </a:lnTo>
                    <a:lnTo>
                      <a:pt x="1205" y="3290"/>
                    </a:lnTo>
                    <a:cubicBezTo>
                      <a:pt x="1446" y="3458"/>
                      <a:pt x="1663" y="3603"/>
                      <a:pt x="1808" y="3699"/>
                    </a:cubicBezTo>
                    <a:cubicBezTo>
                      <a:pt x="1904" y="3772"/>
                      <a:pt x="2000" y="3868"/>
                      <a:pt x="2096" y="3916"/>
                    </a:cubicBezTo>
                    <a:lnTo>
                      <a:pt x="2096" y="3916"/>
                    </a:lnTo>
                    <a:cubicBezTo>
                      <a:pt x="2073" y="3904"/>
                      <a:pt x="2067" y="3898"/>
                      <a:pt x="2070" y="3898"/>
                    </a:cubicBezTo>
                    <a:lnTo>
                      <a:pt x="2070" y="3898"/>
                    </a:lnTo>
                    <a:cubicBezTo>
                      <a:pt x="2073" y="3898"/>
                      <a:pt x="2085" y="3904"/>
                      <a:pt x="2097" y="3916"/>
                    </a:cubicBezTo>
                    <a:cubicBezTo>
                      <a:pt x="2230" y="4013"/>
                      <a:pt x="2236" y="4013"/>
                      <a:pt x="2245" y="4013"/>
                    </a:cubicBezTo>
                    <a:cubicBezTo>
                      <a:pt x="2254" y="4013"/>
                      <a:pt x="2266" y="4013"/>
                      <a:pt x="2410" y="4109"/>
                    </a:cubicBezTo>
                    <a:cubicBezTo>
                      <a:pt x="2555" y="4205"/>
                      <a:pt x="2916" y="4471"/>
                      <a:pt x="3254" y="4712"/>
                    </a:cubicBezTo>
                    <a:lnTo>
                      <a:pt x="4507" y="5627"/>
                    </a:lnTo>
                    <a:lnTo>
                      <a:pt x="4531" y="5507"/>
                    </a:lnTo>
                    <a:cubicBezTo>
                      <a:pt x="4579" y="5338"/>
                      <a:pt x="4627" y="5145"/>
                      <a:pt x="4676" y="4977"/>
                    </a:cubicBezTo>
                    <a:cubicBezTo>
                      <a:pt x="4676" y="4880"/>
                      <a:pt x="4700" y="4808"/>
                      <a:pt x="4724" y="4712"/>
                    </a:cubicBezTo>
                    <a:lnTo>
                      <a:pt x="4748" y="4615"/>
                    </a:lnTo>
                    <a:lnTo>
                      <a:pt x="4748" y="4567"/>
                    </a:lnTo>
                    <a:cubicBezTo>
                      <a:pt x="4796" y="4374"/>
                      <a:pt x="5109" y="3314"/>
                      <a:pt x="5158" y="3097"/>
                    </a:cubicBezTo>
                    <a:lnTo>
                      <a:pt x="5158" y="3121"/>
                    </a:lnTo>
                    <a:cubicBezTo>
                      <a:pt x="5182" y="3025"/>
                      <a:pt x="5206" y="2928"/>
                      <a:pt x="5254" y="2832"/>
                    </a:cubicBezTo>
                    <a:cubicBezTo>
                      <a:pt x="5230" y="2832"/>
                      <a:pt x="5254" y="2687"/>
                      <a:pt x="5254" y="2615"/>
                    </a:cubicBezTo>
                    <a:cubicBezTo>
                      <a:pt x="5278" y="2519"/>
                      <a:pt x="5302" y="2302"/>
                      <a:pt x="5350" y="2157"/>
                    </a:cubicBezTo>
                    <a:cubicBezTo>
                      <a:pt x="5374" y="2013"/>
                      <a:pt x="5447" y="1772"/>
                      <a:pt x="5471" y="1675"/>
                    </a:cubicBezTo>
                    <a:cubicBezTo>
                      <a:pt x="5543" y="1410"/>
                      <a:pt x="5615" y="1145"/>
                      <a:pt x="5688" y="856"/>
                    </a:cubicBezTo>
                    <a:lnTo>
                      <a:pt x="5784" y="687"/>
                    </a:lnTo>
                    <a:lnTo>
                      <a:pt x="5784" y="663"/>
                    </a:lnTo>
                    <a:lnTo>
                      <a:pt x="5856" y="37"/>
                    </a:lnTo>
                    <a:cubicBezTo>
                      <a:pt x="5861" y="11"/>
                      <a:pt x="5844" y="0"/>
                      <a:pt x="581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9" name="Google Shape;2639;p34"/>
              <p:cNvSpPr/>
              <p:nvPr/>
            </p:nvSpPr>
            <p:spPr>
              <a:xfrm>
                <a:off x="6057250" y="4101175"/>
                <a:ext cx="122175" cy="159725"/>
              </a:xfrm>
              <a:custGeom>
                <a:avLst/>
                <a:gdLst/>
                <a:ahLst/>
                <a:cxnLst/>
                <a:rect l="l" t="t" r="r" b="b"/>
                <a:pathLst>
                  <a:path w="4887" h="6389" extrusionOk="0">
                    <a:moveTo>
                      <a:pt x="59" y="569"/>
                    </a:moveTo>
                    <a:cubicBezTo>
                      <a:pt x="63" y="606"/>
                      <a:pt x="67" y="629"/>
                      <a:pt x="67" y="629"/>
                    </a:cubicBezTo>
                    <a:cubicBezTo>
                      <a:pt x="53" y="629"/>
                      <a:pt x="55" y="599"/>
                      <a:pt x="59" y="569"/>
                    </a:cubicBezTo>
                    <a:close/>
                    <a:moveTo>
                      <a:pt x="79" y="0"/>
                    </a:moveTo>
                    <a:cubicBezTo>
                      <a:pt x="0" y="0"/>
                      <a:pt x="36" y="375"/>
                      <a:pt x="56" y="546"/>
                    </a:cubicBezTo>
                    <a:lnTo>
                      <a:pt x="56" y="546"/>
                    </a:lnTo>
                    <a:cubicBezTo>
                      <a:pt x="43" y="598"/>
                      <a:pt x="47" y="638"/>
                      <a:pt x="67" y="677"/>
                    </a:cubicBezTo>
                    <a:lnTo>
                      <a:pt x="91" y="677"/>
                    </a:lnTo>
                    <a:lnTo>
                      <a:pt x="91" y="822"/>
                    </a:lnTo>
                    <a:cubicBezTo>
                      <a:pt x="67" y="822"/>
                      <a:pt x="42" y="726"/>
                      <a:pt x="42" y="629"/>
                    </a:cubicBezTo>
                    <a:lnTo>
                      <a:pt x="42" y="629"/>
                    </a:lnTo>
                    <a:cubicBezTo>
                      <a:pt x="42" y="701"/>
                      <a:pt x="42" y="750"/>
                      <a:pt x="67" y="822"/>
                    </a:cubicBezTo>
                    <a:cubicBezTo>
                      <a:pt x="67" y="858"/>
                      <a:pt x="61" y="858"/>
                      <a:pt x="55" y="858"/>
                    </a:cubicBezTo>
                    <a:cubicBezTo>
                      <a:pt x="48" y="858"/>
                      <a:pt x="42" y="858"/>
                      <a:pt x="42" y="894"/>
                    </a:cubicBezTo>
                    <a:cubicBezTo>
                      <a:pt x="42" y="991"/>
                      <a:pt x="67" y="1063"/>
                      <a:pt x="67" y="1135"/>
                    </a:cubicBezTo>
                    <a:cubicBezTo>
                      <a:pt x="67" y="1304"/>
                      <a:pt x="91" y="1400"/>
                      <a:pt x="91" y="1569"/>
                    </a:cubicBezTo>
                    <a:cubicBezTo>
                      <a:pt x="91" y="1613"/>
                      <a:pt x="110" y="1716"/>
                      <a:pt x="96" y="1806"/>
                    </a:cubicBezTo>
                    <a:lnTo>
                      <a:pt x="96" y="1806"/>
                    </a:lnTo>
                    <a:cubicBezTo>
                      <a:pt x="96" y="1806"/>
                      <a:pt x="96" y="1806"/>
                      <a:pt x="95" y="1806"/>
                    </a:cubicBezTo>
                    <a:cubicBezTo>
                      <a:pt x="91" y="1806"/>
                      <a:pt x="91" y="1820"/>
                      <a:pt x="91" y="1834"/>
                    </a:cubicBezTo>
                    <a:cubicBezTo>
                      <a:pt x="93" y="1825"/>
                      <a:pt x="95" y="1816"/>
                      <a:pt x="96" y="1806"/>
                    </a:cubicBezTo>
                    <a:lnTo>
                      <a:pt x="96" y="1806"/>
                    </a:lnTo>
                    <a:cubicBezTo>
                      <a:pt x="100" y="1808"/>
                      <a:pt x="105" y="1815"/>
                      <a:pt x="115" y="1834"/>
                    </a:cubicBezTo>
                    <a:lnTo>
                      <a:pt x="115" y="2147"/>
                    </a:lnTo>
                    <a:lnTo>
                      <a:pt x="139" y="2220"/>
                    </a:lnTo>
                    <a:cubicBezTo>
                      <a:pt x="139" y="2653"/>
                      <a:pt x="259" y="4340"/>
                      <a:pt x="283" y="4750"/>
                    </a:cubicBezTo>
                    <a:lnTo>
                      <a:pt x="283" y="4726"/>
                    </a:lnTo>
                    <a:cubicBezTo>
                      <a:pt x="332" y="5135"/>
                      <a:pt x="356" y="5738"/>
                      <a:pt x="380" y="6388"/>
                    </a:cubicBezTo>
                    <a:lnTo>
                      <a:pt x="1585" y="5545"/>
                    </a:lnTo>
                    <a:cubicBezTo>
                      <a:pt x="1802" y="5376"/>
                      <a:pt x="2018" y="5232"/>
                      <a:pt x="2187" y="5111"/>
                    </a:cubicBezTo>
                    <a:cubicBezTo>
                      <a:pt x="2284" y="5063"/>
                      <a:pt x="2404" y="4967"/>
                      <a:pt x="2500" y="4918"/>
                    </a:cubicBezTo>
                    <a:lnTo>
                      <a:pt x="2500" y="4918"/>
                    </a:lnTo>
                    <a:cubicBezTo>
                      <a:pt x="2479" y="4926"/>
                      <a:pt x="2466" y="4928"/>
                      <a:pt x="2460" y="4928"/>
                    </a:cubicBezTo>
                    <a:cubicBezTo>
                      <a:pt x="2444" y="4928"/>
                      <a:pt x="2466" y="4911"/>
                      <a:pt x="2500" y="4894"/>
                    </a:cubicBezTo>
                    <a:cubicBezTo>
                      <a:pt x="2765" y="4702"/>
                      <a:pt x="2500" y="4870"/>
                      <a:pt x="2765" y="4678"/>
                    </a:cubicBezTo>
                    <a:cubicBezTo>
                      <a:pt x="2910" y="4557"/>
                      <a:pt x="3272" y="4316"/>
                      <a:pt x="3633" y="4075"/>
                    </a:cubicBezTo>
                    <a:cubicBezTo>
                      <a:pt x="4139" y="3714"/>
                      <a:pt x="4645" y="3376"/>
                      <a:pt x="4886" y="3208"/>
                    </a:cubicBezTo>
                    <a:lnTo>
                      <a:pt x="4790" y="3135"/>
                    </a:lnTo>
                    <a:cubicBezTo>
                      <a:pt x="4645" y="3039"/>
                      <a:pt x="4476" y="2942"/>
                      <a:pt x="4332" y="2822"/>
                    </a:cubicBezTo>
                    <a:lnTo>
                      <a:pt x="4115" y="2677"/>
                    </a:lnTo>
                    <a:lnTo>
                      <a:pt x="4019" y="2629"/>
                    </a:lnTo>
                    <a:lnTo>
                      <a:pt x="3970" y="2581"/>
                    </a:lnTo>
                    <a:lnTo>
                      <a:pt x="3994" y="2581"/>
                    </a:lnTo>
                    <a:cubicBezTo>
                      <a:pt x="3826" y="2485"/>
                      <a:pt x="2934" y="1834"/>
                      <a:pt x="2741" y="1713"/>
                    </a:cubicBezTo>
                    <a:lnTo>
                      <a:pt x="2741" y="1713"/>
                    </a:lnTo>
                    <a:lnTo>
                      <a:pt x="2765" y="1738"/>
                    </a:lnTo>
                    <a:cubicBezTo>
                      <a:pt x="2669" y="1689"/>
                      <a:pt x="2597" y="1617"/>
                      <a:pt x="2525" y="1545"/>
                    </a:cubicBezTo>
                    <a:cubicBezTo>
                      <a:pt x="2525" y="1548"/>
                      <a:pt x="2522" y="1550"/>
                      <a:pt x="2517" y="1550"/>
                    </a:cubicBezTo>
                    <a:cubicBezTo>
                      <a:pt x="2486" y="1550"/>
                      <a:pt x="2370" y="1490"/>
                      <a:pt x="2308" y="1448"/>
                    </a:cubicBezTo>
                    <a:cubicBezTo>
                      <a:pt x="2235" y="1400"/>
                      <a:pt x="2043" y="1304"/>
                      <a:pt x="1898" y="1207"/>
                    </a:cubicBezTo>
                    <a:cubicBezTo>
                      <a:pt x="1802" y="1159"/>
                      <a:pt x="1585" y="991"/>
                      <a:pt x="1512" y="942"/>
                    </a:cubicBezTo>
                    <a:cubicBezTo>
                      <a:pt x="1344" y="822"/>
                      <a:pt x="1079" y="605"/>
                      <a:pt x="814" y="460"/>
                    </a:cubicBezTo>
                    <a:lnTo>
                      <a:pt x="693" y="316"/>
                    </a:lnTo>
                    <a:lnTo>
                      <a:pt x="669" y="316"/>
                    </a:lnTo>
                    <a:lnTo>
                      <a:pt x="91" y="3"/>
                    </a:lnTo>
                    <a:cubicBezTo>
                      <a:pt x="86" y="1"/>
                      <a:pt x="83" y="0"/>
                      <a:pt x="7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0" name="Google Shape;2640;p34"/>
              <p:cNvSpPr/>
              <p:nvPr/>
            </p:nvSpPr>
            <p:spPr>
              <a:xfrm>
                <a:off x="6055900" y="4576500"/>
                <a:ext cx="133150" cy="143450"/>
              </a:xfrm>
              <a:custGeom>
                <a:avLst/>
                <a:gdLst/>
                <a:ahLst/>
                <a:cxnLst/>
                <a:rect l="l" t="t" r="r" b="b"/>
                <a:pathLst>
                  <a:path w="5326" h="5738" extrusionOk="0">
                    <a:moveTo>
                      <a:pt x="4264" y="371"/>
                    </a:moveTo>
                    <a:lnTo>
                      <a:pt x="4264" y="371"/>
                    </a:lnTo>
                    <a:cubicBezTo>
                      <a:pt x="4252" y="382"/>
                      <a:pt x="4244" y="388"/>
                      <a:pt x="4241" y="388"/>
                    </a:cubicBezTo>
                    <a:lnTo>
                      <a:pt x="4264" y="371"/>
                    </a:lnTo>
                    <a:close/>
                    <a:moveTo>
                      <a:pt x="3314" y="1174"/>
                    </a:moveTo>
                    <a:lnTo>
                      <a:pt x="3314" y="1174"/>
                    </a:lnTo>
                    <a:cubicBezTo>
                      <a:pt x="3309" y="1177"/>
                      <a:pt x="3305" y="1180"/>
                      <a:pt x="3301" y="1183"/>
                    </a:cubicBezTo>
                    <a:cubicBezTo>
                      <a:pt x="3306" y="1180"/>
                      <a:pt x="3310" y="1177"/>
                      <a:pt x="3314" y="1174"/>
                    </a:cubicBezTo>
                    <a:close/>
                    <a:moveTo>
                      <a:pt x="4720" y="1"/>
                    </a:moveTo>
                    <a:cubicBezTo>
                      <a:pt x="4640" y="1"/>
                      <a:pt x="4417" y="225"/>
                      <a:pt x="4305" y="333"/>
                    </a:cubicBezTo>
                    <a:lnTo>
                      <a:pt x="4305" y="333"/>
                    </a:lnTo>
                    <a:cubicBezTo>
                      <a:pt x="4269" y="352"/>
                      <a:pt x="4236" y="375"/>
                      <a:pt x="4217" y="412"/>
                    </a:cubicBezTo>
                    <a:lnTo>
                      <a:pt x="4217" y="436"/>
                    </a:lnTo>
                    <a:cubicBezTo>
                      <a:pt x="4169" y="472"/>
                      <a:pt x="4163" y="472"/>
                      <a:pt x="4157" y="472"/>
                    </a:cubicBezTo>
                    <a:cubicBezTo>
                      <a:pt x="4151" y="472"/>
                      <a:pt x="4145" y="472"/>
                      <a:pt x="4097" y="509"/>
                    </a:cubicBezTo>
                    <a:cubicBezTo>
                      <a:pt x="4097" y="509"/>
                      <a:pt x="4169" y="436"/>
                      <a:pt x="4217" y="364"/>
                    </a:cubicBezTo>
                    <a:lnTo>
                      <a:pt x="4217" y="364"/>
                    </a:lnTo>
                    <a:cubicBezTo>
                      <a:pt x="4169" y="436"/>
                      <a:pt x="4097" y="485"/>
                      <a:pt x="4073" y="509"/>
                    </a:cubicBezTo>
                    <a:cubicBezTo>
                      <a:pt x="4058" y="523"/>
                      <a:pt x="4052" y="527"/>
                      <a:pt x="4049" y="527"/>
                    </a:cubicBezTo>
                    <a:cubicBezTo>
                      <a:pt x="4046" y="527"/>
                      <a:pt x="4046" y="523"/>
                      <a:pt x="4043" y="523"/>
                    </a:cubicBezTo>
                    <a:cubicBezTo>
                      <a:pt x="4038" y="523"/>
                      <a:pt x="4028" y="529"/>
                      <a:pt x="4000" y="557"/>
                    </a:cubicBezTo>
                    <a:cubicBezTo>
                      <a:pt x="3952" y="605"/>
                      <a:pt x="3904" y="653"/>
                      <a:pt x="3856" y="701"/>
                    </a:cubicBezTo>
                    <a:cubicBezTo>
                      <a:pt x="3687" y="822"/>
                      <a:pt x="3663" y="918"/>
                      <a:pt x="3518" y="1015"/>
                    </a:cubicBezTo>
                    <a:lnTo>
                      <a:pt x="3518" y="991"/>
                    </a:lnTo>
                    <a:cubicBezTo>
                      <a:pt x="3472" y="1037"/>
                      <a:pt x="3404" y="1105"/>
                      <a:pt x="3314" y="1174"/>
                    </a:cubicBezTo>
                    <a:lnTo>
                      <a:pt x="3314" y="1174"/>
                    </a:lnTo>
                    <a:cubicBezTo>
                      <a:pt x="3321" y="1170"/>
                      <a:pt x="3329" y="1168"/>
                      <a:pt x="3334" y="1168"/>
                    </a:cubicBezTo>
                    <a:cubicBezTo>
                      <a:pt x="3345" y="1168"/>
                      <a:pt x="3344" y="1179"/>
                      <a:pt x="3301" y="1207"/>
                    </a:cubicBezTo>
                    <a:cubicBezTo>
                      <a:pt x="3205" y="1280"/>
                      <a:pt x="3157" y="1328"/>
                      <a:pt x="3085" y="1376"/>
                    </a:cubicBezTo>
                    <a:lnTo>
                      <a:pt x="3036" y="1448"/>
                    </a:lnTo>
                    <a:cubicBezTo>
                      <a:pt x="2723" y="1762"/>
                      <a:pt x="1518" y="2894"/>
                      <a:pt x="1205" y="3183"/>
                    </a:cubicBezTo>
                    <a:lnTo>
                      <a:pt x="0" y="4316"/>
                    </a:lnTo>
                    <a:lnTo>
                      <a:pt x="1446" y="4702"/>
                    </a:lnTo>
                    <a:lnTo>
                      <a:pt x="2145" y="4870"/>
                    </a:lnTo>
                    <a:cubicBezTo>
                      <a:pt x="2241" y="4919"/>
                      <a:pt x="2386" y="4967"/>
                      <a:pt x="2482" y="4991"/>
                    </a:cubicBezTo>
                    <a:cubicBezTo>
                      <a:pt x="2458" y="4979"/>
                      <a:pt x="2452" y="4973"/>
                      <a:pt x="2455" y="4973"/>
                    </a:cubicBezTo>
                    <a:lnTo>
                      <a:pt x="2455" y="4973"/>
                    </a:lnTo>
                    <a:cubicBezTo>
                      <a:pt x="2458" y="4973"/>
                      <a:pt x="2470" y="4979"/>
                      <a:pt x="2482" y="4991"/>
                    </a:cubicBezTo>
                    <a:cubicBezTo>
                      <a:pt x="2639" y="5027"/>
                      <a:pt x="2645" y="5027"/>
                      <a:pt x="2654" y="5027"/>
                    </a:cubicBezTo>
                    <a:cubicBezTo>
                      <a:pt x="2663" y="5027"/>
                      <a:pt x="2675" y="5027"/>
                      <a:pt x="2844" y="5063"/>
                    </a:cubicBezTo>
                    <a:cubicBezTo>
                      <a:pt x="3012" y="5111"/>
                      <a:pt x="3446" y="5208"/>
                      <a:pt x="3856" y="5328"/>
                    </a:cubicBezTo>
                    <a:lnTo>
                      <a:pt x="5326" y="5738"/>
                    </a:lnTo>
                    <a:lnTo>
                      <a:pt x="5326" y="5617"/>
                    </a:lnTo>
                    <a:cubicBezTo>
                      <a:pt x="5302" y="5449"/>
                      <a:pt x="5277" y="5256"/>
                      <a:pt x="5253" y="5087"/>
                    </a:cubicBezTo>
                    <a:cubicBezTo>
                      <a:pt x="5253" y="4991"/>
                      <a:pt x="5253" y="4894"/>
                      <a:pt x="5229" y="4822"/>
                    </a:cubicBezTo>
                    <a:lnTo>
                      <a:pt x="5229" y="4702"/>
                    </a:lnTo>
                    <a:lnTo>
                      <a:pt x="5229" y="4653"/>
                    </a:lnTo>
                    <a:cubicBezTo>
                      <a:pt x="5205" y="4461"/>
                      <a:pt x="5133" y="3376"/>
                      <a:pt x="5109" y="3159"/>
                    </a:cubicBezTo>
                    <a:lnTo>
                      <a:pt x="5109" y="3183"/>
                    </a:lnTo>
                    <a:cubicBezTo>
                      <a:pt x="5085" y="3087"/>
                      <a:pt x="5085" y="2967"/>
                      <a:pt x="5109" y="2870"/>
                    </a:cubicBezTo>
                    <a:lnTo>
                      <a:pt x="5109" y="2870"/>
                    </a:lnTo>
                    <a:cubicBezTo>
                      <a:pt x="5107" y="2872"/>
                      <a:pt x="5106" y="2873"/>
                      <a:pt x="5104" y="2873"/>
                    </a:cubicBezTo>
                    <a:cubicBezTo>
                      <a:pt x="5082" y="2873"/>
                      <a:pt x="5059" y="2721"/>
                      <a:pt x="5036" y="2653"/>
                    </a:cubicBezTo>
                    <a:cubicBezTo>
                      <a:pt x="5036" y="2557"/>
                      <a:pt x="4988" y="2340"/>
                      <a:pt x="4964" y="2171"/>
                    </a:cubicBezTo>
                    <a:cubicBezTo>
                      <a:pt x="4940" y="2051"/>
                      <a:pt x="4940" y="1810"/>
                      <a:pt x="4916" y="1714"/>
                    </a:cubicBezTo>
                    <a:cubicBezTo>
                      <a:pt x="4916" y="1497"/>
                      <a:pt x="4892" y="1159"/>
                      <a:pt x="4868" y="870"/>
                    </a:cubicBezTo>
                    <a:lnTo>
                      <a:pt x="4892" y="677"/>
                    </a:lnTo>
                    <a:lnTo>
                      <a:pt x="4892" y="653"/>
                    </a:lnTo>
                    <a:lnTo>
                      <a:pt x="4747" y="27"/>
                    </a:lnTo>
                    <a:cubicBezTo>
                      <a:pt x="4744" y="9"/>
                      <a:pt x="4735" y="1"/>
                      <a:pt x="472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1" name="Google Shape;2641;p34"/>
              <p:cNvSpPr/>
              <p:nvPr/>
            </p:nvSpPr>
            <p:spPr>
              <a:xfrm>
                <a:off x="6325175" y="4385775"/>
                <a:ext cx="157700" cy="129350"/>
              </a:xfrm>
              <a:custGeom>
                <a:avLst/>
                <a:gdLst/>
                <a:ahLst/>
                <a:cxnLst/>
                <a:rect l="l" t="t" r="r" b="b"/>
                <a:pathLst>
                  <a:path w="6308" h="5174" extrusionOk="0">
                    <a:moveTo>
                      <a:pt x="5688" y="89"/>
                    </a:moveTo>
                    <a:cubicBezTo>
                      <a:pt x="5688" y="90"/>
                      <a:pt x="5690" y="91"/>
                      <a:pt x="5695" y="91"/>
                    </a:cubicBezTo>
                    <a:cubicBezTo>
                      <a:pt x="5700" y="91"/>
                      <a:pt x="5707" y="90"/>
                      <a:pt x="5716" y="89"/>
                    </a:cubicBezTo>
                    <a:close/>
                    <a:moveTo>
                      <a:pt x="6232" y="1"/>
                    </a:moveTo>
                    <a:cubicBezTo>
                      <a:pt x="6101" y="1"/>
                      <a:pt x="5808" y="75"/>
                      <a:pt x="5716" y="89"/>
                    </a:cubicBezTo>
                    <a:lnTo>
                      <a:pt x="5808" y="89"/>
                    </a:lnTo>
                    <a:cubicBezTo>
                      <a:pt x="5760" y="89"/>
                      <a:pt x="5688" y="89"/>
                      <a:pt x="5640" y="113"/>
                    </a:cubicBezTo>
                    <a:cubicBezTo>
                      <a:pt x="5607" y="121"/>
                      <a:pt x="5594" y="124"/>
                      <a:pt x="5587" y="124"/>
                    </a:cubicBezTo>
                    <a:cubicBezTo>
                      <a:pt x="5573" y="124"/>
                      <a:pt x="5583" y="113"/>
                      <a:pt x="5519" y="113"/>
                    </a:cubicBezTo>
                    <a:cubicBezTo>
                      <a:pt x="5519" y="113"/>
                      <a:pt x="5615" y="89"/>
                      <a:pt x="5688" y="65"/>
                    </a:cubicBezTo>
                    <a:cubicBezTo>
                      <a:pt x="5615" y="65"/>
                      <a:pt x="5567" y="89"/>
                      <a:pt x="5495" y="113"/>
                    </a:cubicBezTo>
                    <a:cubicBezTo>
                      <a:pt x="5447" y="113"/>
                      <a:pt x="5463" y="102"/>
                      <a:pt x="5458" y="102"/>
                    </a:cubicBezTo>
                    <a:cubicBezTo>
                      <a:pt x="5455" y="102"/>
                      <a:pt x="5447" y="105"/>
                      <a:pt x="5423" y="113"/>
                    </a:cubicBezTo>
                    <a:cubicBezTo>
                      <a:pt x="5350" y="137"/>
                      <a:pt x="5278" y="137"/>
                      <a:pt x="5182" y="161"/>
                    </a:cubicBezTo>
                    <a:cubicBezTo>
                      <a:pt x="5013" y="161"/>
                      <a:pt x="4917" y="234"/>
                      <a:pt x="4748" y="234"/>
                    </a:cubicBezTo>
                    <a:lnTo>
                      <a:pt x="4772" y="234"/>
                    </a:lnTo>
                    <a:cubicBezTo>
                      <a:pt x="4700" y="234"/>
                      <a:pt x="4603" y="282"/>
                      <a:pt x="4483" y="282"/>
                    </a:cubicBezTo>
                    <a:cubicBezTo>
                      <a:pt x="4531" y="282"/>
                      <a:pt x="4555" y="282"/>
                      <a:pt x="4483" y="306"/>
                    </a:cubicBezTo>
                    <a:cubicBezTo>
                      <a:pt x="4362" y="306"/>
                      <a:pt x="4290" y="330"/>
                      <a:pt x="4194" y="330"/>
                    </a:cubicBezTo>
                    <a:lnTo>
                      <a:pt x="4121" y="354"/>
                    </a:lnTo>
                    <a:cubicBezTo>
                      <a:pt x="3688" y="426"/>
                      <a:pt x="2049" y="740"/>
                      <a:pt x="1615" y="812"/>
                    </a:cubicBezTo>
                    <a:lnTo>
                      <a:pt x="1" y="1077"/>
                    </a:lnTo>
                    <a:lnTo>
                      <a:pt x="989" y="2186"/>
                    </a:lnTo>
                    <a:lnTo>
                      <a:pt x="1471" y="2716"/>
                    </a:lnTo>
                    <a:cubicBezTo>
                      <a:pt x="1543" y="2812"/>
                      <a:pt x="1639" y="2908"/>
                      <a:pt x="1712" y="2981"/>
                    </a:cubicBezTo>
                    <a:cubicBezTo>
                      <a:pt x="1691" y="2960"/>
                      <a:pt x="1688" y="2953"/>
                      <a:pt x="1691" y="2953"/>
                    </a:cubicBezTo>
                    <a:lnTo>
                      <a:pt x="1691" y="2953"/>
                    </a:lnTo>
                    <a:cubicBezTo>
                      <a:pt x="1696" y="2953"/>
                      <a:pt x="1712" y="2967"/>
                      <a:pt x="1712" y="2981"/>
                    </a:cubicBezTo>
                    <a:cubicBezTo>
                      <a:pt x="1820" y="3113"/>
                      <a:pt x="1826" y="3113"/>
                      <a:pt x="1835" y="3113"/>
                    </a:cubicBezTo>
                    <a:cubicBezTo>
                      <a:pt x="1844" y="3113"/>
                      <a:pt x="1856" y="3113"/>
                      <a:pt x="1977" y="3246"/>
                    </a:cubicBezTo>
                    <a:cubicBezTo>
                      <a:pt x="2097" y="3390"/>
                      <a:pt x="2386" y="3704"/>
                      <a:pt x="2676" y="4017"/>
                    </a:cubicBezTo>
                    <a:lnTo>
                      <a:pt x="3688" y="5174"/>
                    </a:lnTo>
                    <a:lnTo>
                      <a:pt x="3736" y="5077"/>
                    </a:lnTo>
                    <a:cubicBezTo>
                      <a:pt x="3808" y="4909"/>
                      <a:pt x="3905" y="4740"/>
                      <a:pt x="3977" y="4595"/>
                    </a:cubicBezTo>
                    <a:lnTo>
                      <a:pt x="4097" y="4354"/>
                    </a:lnTo>
                    <a:cubicBezTo>
                      <a:pt x="4097" y="4306"/>
                      <a:pt x="4146" y="4282"/>
                      <a:pt x="4146" y="4258"/>
                    </a:cubicBezTo>
                    <a:lnTo>
                      <a:pt x="4194" y="4186"/>
                    </a:lnTo>
                    <a:lnTo>
                      <a:pt x="4194" y="4210"/>
                    </a:lnTo>
                    <a:cubicBezTo>
                      <a:pt x="4266" y="4041"/>
                      <a:pt x="4796" y="3077"/>
                      <a:pt x="4893" y="2884"/>
                    </a:cubicBezTo>
                    <a:lnTo>
                      <a:pt x="4893" y="2908"/>
                    </a:lnTo>
                    <a:cubicBezTo>
                      <a:pt x="4941" y="2812"/>
                      <a:pt x="4989" y="2716"/>
                      <a:pt x="5061" y="2619"/>
                    </a:cubicBezTo>
                    <a:cubicBezTo>
                      <a:pt x="5013" y="2619"/>
                      <a:pt x="5085" y="2475"/>
                      <a:pt x="5109" y="2427"/>
                    </a:cubicBezTo>
                    <a:cubicBezTo>
                      <a:pt x="5158" y="2330"/>
                      <a:pt x="5254" y="2113"/>
                      <a:pt x="5326" y="1993"/>
                    </a:cubicBezTo>
                    <a:cubicBezTo>
                      <a:pt x="5374" y="1848"/>
                      <a:pt x="5447" y="1704"/>
                      <a:pt x="5543" y="1559"/>
                    </a:cubicBezTo>
                    <a:cubicBezTo>
                      <a:pt x="5640" y="1366"/>
                      <a:pt x="5832" y="1101"/>
                      <a:pt x="5953" y="836"/>
                    </a:cubicBezTo>
                    <a:lnTo>
                      <a:pt x="6073" y="667"/>
                    </a:lnTo>
                    <a:lnTo>
                      <a:pt x="6073" y="643"/>
                    </a:lnTo>
                    <a:lnTo>
                      <a:pt x="6290" y="41"/>
                    </a:lnTo>
                    <a:cubicBezTo>
                      <a:pt x="6308" y="12"/>
                      <a:pt x="6281" y="1"/>
                      <a:pt x="623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2" name="Google Shape;2642;p34"/>
              <p:cNvSpPr/>
              <p:nvPr/>
            </p:nvSpPr>
            <p:spPr>
              <a:xfrm>
                <a:off x="6266150" y="4137375"/>
                <a:ext cx="133750" cy="143400"/>
              </a:xfrm>
              <a:custGeom>
                <a:avLst/>
                <a:gdLst/>
                <a:ahLst/>
                <a:cxnLst/>
                <a:rect l="l" t="t" r="r" b="b"/>
                <a:pathLst>
                  <a:path w="5350" h="5736" extrusionOk="0">
                    <a:moveTo>
                      <a:pt x="4507" y="0"/>
                    </a:moveTo>
                    <a:cubicBezTo>
                      <a:pt x="4418" y="0"/>
                      <a:pt x="4113" y="378"/>
                      <a:pt x="4056" y="409"/>
                    </a:cubicBezTo>
                    <a:lnTo>
                      <a:pt x="4056" y="409"/>
                    </a:lnTo>
                    <a:cubicBezTo>
                      <a:pt x="4079" y="380"/>
                      <a:pt x="4104" y="354"/>
                      <a:pt x="4120" y="339"/>
                    </a:cubicBezTo>
                    <a:lnTo>
                      <a:pt x="4120" y="339"/>
                    </a:lnTo>
                    <a:lnTo>
                      <a:pt x="4049" y="410"/>
                    </a:lnTo>
                    <a:cubicBezTo>
                      <a:pt x="4049" y="411"/>
                      <a:pt x="4050" y="411"/>
                      <a:pt x="4051" y="411"/>
                    </a:cubicBezTo>
                    <a:cubicBezTo>
                      <a:pt x="4052" y="411"/>
                      <a:pt x="4054" y="410"/>
                      <a:pt x="4056" y="409"/>
                    </a:cubicBezTo>
                    <a:lnTo>
                      <a:pt x="4056" y="409"/>
                    </a:lnTo>
                    <a:cubicBezTo>
                      <a:pt x="4044" y="425"/>
                      <a:pt x="4033" y="441"/>
                      <a:pt x="4024" y="458"/>
                    </a:cubicBezTo>
                    <a:cubicBezTo>
                      <a:pt x="3988" y="506"/>
                      <a:pt x="3976" y="506"/>
                      <a:pt x="3964" y="506"/>
                    </a:cubicBezTo>
                    <a:cubicBezTo>
                      <a:pt x="3952" y="506"/>
                      <a:pt x="3940" y="506"/>
                      <a:pt x="3904" y="555"/>
                    </a:cubicBezTo>
                    <a:cubicBezTo>
                      <a:pt x="3904" y="555"/>
                      <a:pt x="3952" y="482"/>
                      <a:pt x="4024" y="410"/>
                    </a:cubicBezTo>
                    <a:lnTo>
                      <a:pt x="4024" y="410"/>
                    </a:lnTo>
                    <a:cubicBezTo>
                      <a:pt x="3976" y="458"/>
                      <a:pt x="3904" y="506"/>
                      <a:pt x="3880" y="555"/>
                    </a:cubicBezTo>
                    <a:cubicBezTo>
                      <a:pt x="3867" y="568"/>
                      <a:pt x="3861" y="572"/>
                      <a:pt x="3857" y="572"/>
                    </a:cubicBezTo>
                    <a:cubicBezTo>
                      <a:pt x="3852" y="572"/>
                      <a:pt x="3854" y="561"/>
                      <a:pt x="3844" y="561"/>
                    </a:cubicBezTo>
                    <a:cubicBezTo>
                      <a:pt x="3838" y="561"/>
                      <a:pt x="3828" y="565"/>
                      <a:pt x="3808" y="579"/>
                    </a:cubicBezTo>
                    <a:cubicBezTo>
                      <a:pt x="3759" y="651"/>
                      <a:pt x="3711" y="699"/>
                      <a:pt x="3663" y="747"/>
                    </a:cubicBezTo>
                    <a:cubicBezTo>
                      <a:pt x="3518" y="868"/>
                      <a:pt x="3494" y="964"/>
                      <a:pt x="3350" y="1085"/>
                    </a:cubicBezTo>
                    <a:cubicBezTo>
                      <a:pt x="3302" y="1109"/>
                      <a:pt x="3229" y="1205"/>
                      <a:pt x="3157" y="1278"/>
                    </a:cubicBezTo>
                    <a:cubicBezTo>
                      <a:pt x="3167" y="1268"/>
                      <a:pt x="3177" y="1262"/>
                      <a:pt x="3182" y="1262"/>
                    </a:cubicBezTo>
                    <a:cubicBezTo>
                      <a:pt x="3189" y="1262"/>
                      <a:pt x="3185" y="1273"/>
                      <a:pt x="3157" y="1302"/>
                    </a:cubicBezTo>
                    <a:cubicBezTo>
                      <a:pt x="3061" y="1374"/>
                      <a:pt x="3012" y="1446"/>
                      <a:pt x="2940" y="1494"/>
                    </a:cubicBezTo>
                    <a:lnTo>
                      <a:pt x="2892" y="1567"/>
                    </a:lnTo>
                    <a:cubicBezTo>
                      <a:pt x="2603" y="1856"/>
                      <a:pt x="1422" y="3061"/>
                      <a:pt x="1133" y="3374"/>
                    </a:cubicBezTo>
                    <a:lnTo>
                      <a:pt x="0" y="4555"/>
                    </a:lnTo>
                    <a:lnTo>
                      <a:pt x="1446" y="4868"/>
                    </a:lnTo>
                    <a:cubicBezTo>
                      <a:pt x="1711" y="4916"/>
                      <a:pt x="1952" y="4989"/>
                      <a:pt x="2145" y="5013"/>
                    </a:cubicBezTo>
                    <a:cubicBezTo>
                      <a:pt x="2241" y="5061"/>
                      <a:pt x="2386" y="5085"/>
                      <a:pt x="2506" y="5109"/>
                    </a:cubicBezTo>
                    <a:cubicBezTo>
                      <a:pt x="2434" y="5085"/>
                      <a:pt x="2458" y="5085"/>
                      <a:pt x="2506" y="5085"/>
                    </a:cubicBezTo>
                    <a:cubicBezTo>
                      <a:pt x="2663" y="5121"/>
                      <a:pt x="2669" y="5121"/>
                      <a:pt x="2675" y="5121"/>
                    </a:cubicBezTo>
                    <a:cubicBezTo>
                      <a:pt x="2681" y="5121"/>
                      <a:pt x="2687" y="5121"/>
                      <a:pt x="2844" y="5157"/>
                    </a:cubicBezTo>
                    <a:cubicBezTo>
                      <a:pt x="3036" y="5181"/>
                      <a:pt x="3446" y="5278"/>
                      <a:pt x="3880" y="5374"/>
                    </a:cubicBezTo>
                    <a:lnTo>
                      <a:pt x="5350" y="5736"/>
                    </a:lnTo>
                    <a:lnTo>
                      <a:pt x="5350" y="5615"/>
                    </a:lnTo>
                    <a:cubicBezTo>
                      <a:pt x="5326" y="5446"/>
                      <a:pt x="5302" y="5254"/>
                      <a:pt x="5278" y="5085"/>
                    </a:cubicBezTo>
                    <a:lnTo>
                      <a:pt x="5229" y="4820"/>
                    </a:lnTo>
                    <a:cubicBezTo>
                      <a:pt x="5229" y="4772"/>
                      <a:pt x="5229" y="4748"/>
                      <a:pt x="5229" y="4699"/>
                    </a:cubicBezTo>
                    <a:cubicBezTo>
                      <a:pt x="5205" y="4675"/>
                      <a:pt x="5229" y="4651"/>
                      <a:pt x="5229" y="4651"/>
                    </a:cubicBezTo>
                    <a:cubicBezTo>
                      <a:pt x="5181" y="4458"/>
                      <a:pt x="5061" y="3374"/>
                      <a:pt x="5037" y="3157"/>
                    </a:cubicBezTo>
                    <a:lnTo>
                      <a:pt x="5037" y="3181"/>
                    </a:lnTo>
                    <a:cubicBezTo>
                      <a:pt x="5012" y="3061"/>
                      <a:pt x="5012" y="2964"/>
                      <a:pt x="5012" y="2844"/>
                    </a:cubicBezTo>
                    <a:cubicBezTo>
                      <a:pt x="5011" y="2846"/>
                      <a:pt x="5009" y="2847"/>
                      <a:pt x="5007" y="2847"/>
                    </a:cubicBezTo>
                    <a:cubicBezTo>
                      <a:pt x="4981" y="2847"/>
                      <a:pt x="4940" y="2718"/>
                      <a:pt x="4940" y="2651"/>
                    </a:cubicBezTo>
                    <a:cubicBezTo>
                      <a:pt x="4916" y="2555"/>
                      <a:pt x="4868" y="2362"/>
                      <a:pt x="4844" y="2193"/>
                    </a:cubicBezTo>
                    <a:cubicBezTo>
                      <a:pt x="4820" y="2049"/>
                      <a:pt x="4796" y="1808"/>
                      <a:pt x="4771" y="1711"/>
                    </a:cubicBezTo>
                    <a:cubicBezTo>
                      <a:pt x="4747" y="1494"/>
                      <a:pt x="4747" y="1157"/>
                      <a:pt x="4675" y="868"/>
                    </a:cubicBezTo>
                    <a:lnTo>
                      <a:pt x="4699" y="675"/>
                    </a:lnTo>
                    <a:lnTo>
                      <a:pt x="4699" y="651"/>
                    </a:lnTo>
                    <a:lnTo>
                      <a:pt x="4531" y="25"/>
                    </a:lnTo>
                    <a:cubicBezTo>
                      <a:pt x="4528" y="8"/>
                      <a:pt x="4519" y="0"/>
                      <a:pt x="450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3" name="Google Shape;2643;p34"/>
              <p:cNvSpPr/>
              <p:nvPr/>
            </p:nvSpPr>
            <p:spPr>
              <a:xfrm>
                <a:off x="5922150" y="4411525"/>
                <a:ext cx="136175" cy="139750"/>
              </a:xfrm>
              <a:custGeom>
                <a:avLst/>
                <a:gdLst/>
                <a:ahLst/>
                <a:cxnLst/>
                <a:rect l="l" t="t" r="r" b="b"/>
                <a:pathLst>
                  <a:path w="5447" h="5590" extrusionOk="0">
                    <a:moveTo>
                      <a:pt x="3498" y="453"/>
                    </a:moveTo>
                    <a:lnTo>
                      <a:pt x="3495" y="457"/>
                    </a:lnTo>
                    <a:cubicBezTo>
                      <a:pt x="3495" y="457"/>
                      <a:pt x="3495" y="457"/>
                      <a:pt x="3496" y="457"/>
                    </a:cubicBezTo>
                    <a:lnTo>
                      <a:pt x="3496" y="457"/>
                    </a:lnTo>
                    <a:cubicBezTo>
                      <a:pt x="3496" y="456"/>
                      <a:pt x="3497" y="455"/>
                      <a:pt x="3498" y="453"/>
                    </a:cubicBezTo>
                    <a:close/>
                    <a:moveTo>
                      <a:pt x="2509" y="5315"/>
                    </a:moveTo>
                    <a:cubicBezTo>
                      <a:pt x="2511" y="5320"/>
                      <a:pt x="2525" y="5324"/>
                      <a:pt x="2555" y="5324"/>
                    </a:cubicBezTo>
                    <a:cubicBezTo>
                      <a:pt x="2540" y="5321"/>
                      <a:pt x="2524" y="5318"/>
                      <a:pt x="2509" y="5315"/>
                    </a:cubicBezTo>
                    <a:close/>
                    <a:moveTo>
                      <a:pt x="3903" y="1"/>
                    </a:moveTo>
                    <a:cubicBezTo>
                      <a:pt x="3831" y="1"/>
                      <a:pt x="3654" y="262"/>
                      <a:pt x="3558" y="389"/>
                    </a:cubicBezTo>
                    <a:lnTo>
                      <a:pt x="3558" y="389"/>
                    </a:lnTo>
                    <a:cubicBezTo>
                      <a:pt x="3532" y="405"/>
                      <a:pt x="3514" y="428"/>
                      <a:pt x="3498" y="453"/>
                    </a:cubicBezTo>
                    <a:lnTo>
                      <a:pt x="3498" y="453"/>
                    </a:lnTo>
                    <a:lnTo>
                      <a:pt x="3544" y="407"/>
                    </a:lnTo>
                    <a:lnTo>
                      <a:pt x="3544" y="407"/>
                    </a:lnTo>
                    <a:cubicBezTo>
                      <a:pt x="3520" y="438"/>
                      <a:pt x="3503" y="457"/>
                      <a:pt x="3496" y="457"/>
                    </a:cubicBezTo>
                    <a:cubicBezTo>
                      <a:pt x="3496" y="457"/>
                      <a:pt x="3496" y="457"/>
                      <a:pt x="3496" y="457"/>
                    </a:cubicBezTo>
                    <a:lnTo>
                      <a:pt x="3496" y="457"/>
                    </a:lnTo>
                    <a:cubicBezTo>
                      <a:pt x="3487" y="473"/>
                      <a:pt x="3479" y="489"/>
                      <a:pt x="3470" y="505"/>
                    </a:cubicBezTo>
                    <a:lnTo>
                      <a:pt x="3470" y="529"/>
                    </a:lnTo>
                    <a:cubicBezTo>
                      <a:pt x="3398" y="601"/>
                      <a:pt x="3446" y="529"/>
                      <a:pt x="3374" y="625"/>
                    </a:cubicBezTo>
                    <a:cubicBezTo>
                      <a:pt x="3350" y="625"/>
                      <a:pt x="3422" y="529"/>
                      <a:pt x="3470" y="457"/>
                    </a:cubicBezTo>
                    <a:lnTo>
                      <a:pt x="3470" y="457"/>
                    </a:lnTo>
                    <a:cubicBezTo>
                      <a:pt x="3422" y="529"/>
                      <a:pt x="3350" y="577"/>
                      <a:pt x="3350" y="625"/>
                    </a:cubicBezTo>
                    <a:cubicBezTo>
                      <a:pt x="3350" y="631"/>
                      <a:pt x="3350" y="633"/>
                      <a:pt x="3349" y="633"/>
                    </a:cubicBezTo>
                    <a:cubicBezTo>
                      <a:pt x="3348" y="633"/>
                      <a:pt x="3345" y="631"/>
                      <a:pt x="3341" y="631"/>
                    </a:cubicBezTo>
                    <a:cubicBezTo>
                      <a:pt x="3332" y="631"/>
                      <a:pt x="3314" y="637"/>
                      <a:pt x="3278" y="674"/>
                    </a:cubicBezTo>
                    <a:cubicBezTo>
                      <a:pt x="3254" y="746"/>
                      <a:pt x="3205" y="794"/>
                      <a:pt x="3157" y="866"/>
                    </a:cubicBezTo>
                    <a:cubicBezTo>
                      <a:pt x="3037" y="987"/>
                      <a:pt x="2988" y="1083"/>
                      <a:pt x="2892" y="1204"/>
                    </a:cubicBezTo>
                    <a:cubicBezTo>
                      <a:pt x="2844" y="1228"/>
                      <a:pt x="2772" y="1324"/>
                      <a:pt x="2699" y="1421"/>
                    </a:cubicBezTo>
                    <a:cubicBezTo>
                      <a:pt x="2627" y="1517"/>
                      <a:pt x="2579" y="1589"/>
                      <a:pt x="2531" y="1662"/>
                    </a:cubicBezTo>
                    <a:lnTo>
                      <a:pt x="2482" y="1734"/>
                    </a:lnTo>
                    <a:cubicBezTo>
                      <a:pt x="2217" y="2071"/>
                      <a:pt x="1205" y="3421"/>
                      <a:pt x="940" y="3758"/>
                    </a:cubicBezTo>
                    <a:lnTo>
                      <a:pt x="0" y="5083"/>
                    </a:lnTo>
                    <a:lnTo>
                      <a:pt x="1470" y="5204"/>
                    </a:lnTo>
                    <a:cubicBezTo>
                      <a:pt x="1735" y="5228"/>
                      <a:pt x="2000" y="5252"/>
                      <a:pt x="2193" y="5276"/>
                    </a:cubicBezTo>
                    <a:cubicBezTo>
                      <a:pt x="2299" y="5276"/>
                      <a:pt x="2404" y="5295"/>
                      <a:pt x="2509" y="5315"/>
                    </a:cubicBezTo>
                    <a:lnTo>
                      <a:pt x="2509" y="5315"/>
                    </a:lnTo>
                    <a:cubicBezTo>
                      <a:pt x="2507" y="5309"/>
                      <a:pt x="2527" y="5300"/>
                      <a:pt x="2555" y="5300"/>
                    </a:cubicBezTo>
                    <a:cubicBezTo>
                      <a:pt x="2675" y="5300"/>
                      <a:pt x="2796" y="5324"/>
                      <a:pt x="2916" y="5324"/>
                    </a:cubicBezTo>
                    <a:cubicBezTo>
                      <a:pt x="3085" y="5324"/>
                      <a:pt x="3519" y="5373"/>
                      <a:pt x="3952" y="5421"/>
                    </a:cubicBezTo>
                    <a:lnTo>
                      <a:pt x="5446" y="5589"/>
                    </a:lnTo>
                    <a:cubicBezTo>
                      <a:pt x="5446" y="5517"/>
                      <a:pt x="5422" y="5493"/>
                      <a:pt x="5422" y="5469"/>
                    </a:cubicBezTo>
                    <a:cubicBezTo>
                      <a:pt x="5374" y="5300"/>
                      <a:pt x="5326" y="5108"/>
                      <a:pt x="5278" y="4939"/>
                    </a:cubicBezTo>
                    <a:cubicBezTo>
                      <a:pt x="5254" y="4842"/>
                      <a:pt x="5230" y="4770"/>
                      <a:pt x="5205" y="4674"/>
                    </a:cubicBezTo>
                    <a:lnTo>
                      <a:pt x="5181" y="4577"/>
                    </a:lnTo>
                    <a:cubicBezTo>
                      <a:pt x="5181" y="4553"/>
                      <a:pt x="5157" y="4529"/>
                      <a:pt x="5157" y="4505"/>
                    </a:cubicBezTo>
                    <a:lnTo>
                      <a:pt x="5157" y="4529"/>
                    </a:lnTo>
                    <a:cubicBezTo>
                      <a:pt x="5109" y="4336"/>
                      <a:pt x="4844" y="3276"/>
                      <a:pt x="4772" y="3059"/>
                    </a:cubicBezTo>
                    <a:lnTo>
                      <a:pt x="4772" y="3083"/>
                    </a:lnTo>
                    <a:cubicBezTo>
                      <a:pt x="4748" y="2987"/>
                      <a:pt x="4724" y="2891"/>
                      <a:pt x="4724" y="2770"/>
                    </a:cubicBezTo>
                    <a:cubicBezTo>
                      <a:pt x="4722" y="2772"/>
                      <a:pt x="4720" y="2773"/>
                      <a:pt x="4718" y="2773"/>
                    </a:cubicBezTo>
                    <a:cubicBezTo>
                      <a:pt x="4692" y="2773"/>
                      <a:pt x="4649" y="2644"/>
                      <a:pt x="4627" y="2577"/>
                    </a:cubicBezTo>
                    <a:cubicBezTo>
                      <a:pt x="4603" y="2481"/>
                      <a:pt x="4507" y="2288"/>
                      <a:pt x="4483" y="2119"/>
                    </a:cubicBezTo>
                    <a:cubicBezTo>
                      <a:pt x="4434" y="1999"/>
                      <a:pt x="4386" y="1758"/>
                      <a:pt x="4362" y="1662"/>
                    </a:cubicBezTo>
                    <a:cubicBezTo>
                      <a:pt x="4314" y="1445"/>
                      <a:pt x="4242" y="1131"/>
                      <a:pt x="4169" y="842"/>
                    </a:cubicBezTo>
                    <a:lnTo>
                      <a:pt x="4169" y="649"/>
                    </a:lnTo>
                    <a:lnTo>
                      <a:pt x="4169" y="625"/>
                    </a:lnTo>
                    <a:lnTo>
                      <a:pt x="3928" y="23"/>
                    </a:lnTo>
                    <a:cubicBezTo>
                      <a:pt x="3923" y="7"/>
                      <a:pt x="3914" y="1"/>
                      <a:pt x="390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4" name="Google Shape;2644;p34"/>
              <p:cNvSpPr/>
              <p:nvPr/>
            </p:nvSpPr>
            <p:spPr>
              <a:xfrm>
                <a:off x="5718100" y="4560275"/>
                <a:ext cx="146225" cy="140400"/>
              </a:xfrm>
              <a:custGeom>
                <a:avLst/>
                <a:gdLst/>
                <a:ahLst/>
                <a:cxnLst/>
                <a:rect l="l" t="t" r="r" b="b"/>
                <a:pathLst>
                  <a:path w="5849" h="5616" extrusionOk="0">
                    <a:moveTo>
                      <a:pt x="138" y="1"/>
                    </a:moveTo>
                    <a:cubicBezTo>
                      <a:pt x="1" y="1"/>
                      <a:pt x="245" y="366"/>
                      <a:pt x="329" y="504"/>
                    </a:cubicBezTo>
                    <a:lnTo>
                      <a:pt x="329" y="504"/>
                    </a:lnTo>
                    <a:cubicBezTo>
                      <a:pt x="338" y="521"/>
                      <a:pt x="346" y="538"/>
                      <a:pt x="355" y="555"/>
                    </a:cubicBezTo>
                    <a:lnTo>
                      <a:pt x="355" y="555"/>
                    </a:lnTo>
                    <a:cubicBezTo>
                      <a:pt x="355" y="553"/>
                      <a:pt x="355" y="551"/>
                      <a:pt x="354" y="548"/>
                    </a:cubicBezTo>
                    <a:lnTo>
                      <a:pt x="354" y="548"/>
                    </a:lnTo>
                    <a:cubicBezTo>
                      <a:pt x="356" y="553"/>
                      <a:pt x="356" y="555"/>
                      <a:pt x="355" y="555"/>
                    </a:cubicBezTo>
                    <a:lnTo>
                      <a:pt x="355" y="555"/>
                    </a:lnTo>
                    <a:cubicBezTo>
                      <a:pt x="363" y="571"/>
                      <a:pt x="371" y="587"/>
                      <a:pt x="379" y="603"/>
                    </a:cubicBezTo>
                    <a:lnTo>
                      <a:pt x="403" y="603"/>
                    </a:lnTo>
                    <a:cubicBezTo>
                      <a:pt x="475" y="700"/>
                      <a:pt x="403" y="627"/>
                      <a:pt x="475" y="724"/>
                    </a:cubicBezTo>
                    <a:cubicBezTo>
                      <a:pt x="475" y="726"/>
                      <a:pt x="474" y="728"/>
                      <a:pt x="473" y="728"/>
                    </a:cubicBezTo>
                    <a:cubicBezTo>
                      <a:pt x="460" y="728"/>
                      <a:pt x="398" y="644"/>
                      <a:pt x="355" y="579"/>
                    </a:cubicBezTo>
                    <a:lnTo>
                      <a:pt x="355" y="579"/>
                    </a:lnTo>
                    <a:cubicBezTo>
                      <a:pt x="403" y="652"/>
                      <a:pt x="427" y="724"/>
                      <a:pt x="451" y="748"/>
                    </a:cubicBezTo>
                    <a:cubicBezTo>
                      <a:pt x="475" y="820"/>
                      <a:pt x="427" y="748"/>
                      <a:pt x="475" y="844"/>
                    </a:cubicBezTo>
                    <a:cubicBezTo>
                      <a:pt x="523" y="893"/>
                      <a:pt x="548" y="965"/>
                      <a:pt x="596" y="1037"/>
                    </a:cubicBezTo>
                    <a:cubicBezTo>
                      <a:pt x="668" y="1182"/>
                      <a:pt x="740" y="1254"/>
                      <a:pt x="813" y="1423"/>
                    </a:cubicBezTo>
                    <a:lnTo>
                      <a:pt x="813" y="1399"/>
                    </a:lnTo>
                    <a:cubicBezTo>
                      <a:pt x="837" y="1447"/>
                      <a:pt x="909" y="1543"/>
                      <a:pt x="933" y="1640"/>
                    </a:cubicBezTo>
                    <a:cubicBezTo>
                      <a:pt x="933" y="1626"/>
                      <a:pt x="933" y="1612"/>
                      <a:pt x="938" y="1612"/>
                    </a:cubicBezTo>
                    <a:cubicBezTo>
                      <a:pt x="941" y="1612"/>
                      <a:pt x="947" y="1619"/>
                      <a:pt x="957" y="1640"/>
                    </a:cubicBezTo>
                    <a:cubicBezTo>
                      <a:pt x="1005" y="1760"/>
                      <a:pt x="1054" y="1832"/>
                      <a:pt x="1102" y="1905"/>
                    </a:cubicBezTo>
                    <a:lnTo>
                      <a:pt x="1150" y="1977"/>
                    </a:lnTo>
                    <a:cubicBezTo>
                      <a:pt x="1343" y="2363"/>
                      <a:pt x="2186" y="3808"/>
                      <a:pt x="2403" y="4170"/>
                    </a:cubicBezTo>
                    <a:lnTo>
                      <a:pt x="3222" y="5616"/>
                    </a:lnTo>
                    <a:lnTo>
                      <a:pt x="3921" y="4314"/>
                    </a:lnTo>
                    <a:cubicBezTo>
                      <a:pt x="4042" y="4073"/>
                      <a:pt x="4162" y="3832"/>
                      <a:pt x="4259" y="3664"/>
                    </a:cubicBezTo>
                    <a:cubicBezTo>
                      <a:pt x="4331" y="3567"/>
                      <a:pt x="4379" y="3447"/>
                      <a:pt x="4451" y="3351"/>
                    </a:cubicBezTo>
                    <a:cubicBezTo>
                      <a:pt x="4500" y="3254"/>
                      <a:pt x="4548" y="3158"/>
                      <a:pt x="4596" y="3037"/>
                    </a:cubicBezTo>
                    <a:cubicBezTo>
                      <a:pt x="4692" y="2869"/>
                      <a:pt x="4909" y="2507"/>
                      <a:pt x="5102" y="2122"/>
                    </a:cubicBezTo>
                    <a:cubicBezTo>
                      <a:pt x="5415" y="1591"/>
                      <a:pt x="5704" y="1037"/>
                      <a:pt x="5849" y="796"/>
                    </a:cubicBezTo>
                    <a:lnTo>
                      <a:pt x="5729" y="772"/>
                    </a:lnTo>
                    <a:cubicBezTo>
                      <a:pt x="5560" y="772"/>
                      <a:pt x="5367" y="724"/>
                      <a:pt x="5198" y="700"/>
                    </a:cubicBezTo>
                    <a:lnTo>
                      <a:pt x="4909" y="627"/>
                    </a:lnTo>
                    <a:lnTo>
                      <a:pt x="4765" y="627"/>
                    </a:lnTo>
                    <a:cubicBezTo>
                      <a:pt x="4572" y="603"/>
                      <a:pt x="3487" y="411"/>
                      <a:pt x="3246" y="387"/>
                    </a:cubicBezTo>
                    <a:lnTo>
                      <a:pt x="3271" y="387"/>
                    </a:lnTo>
                    <a:cubicBezTo>
                      <a:pt x="3174" y="387"/>
                      <a:pt x="3078" y="362"/>
                      <a:pt x="2981" y="314"/>
                    </a:cubicBezTo>
                    <a:cubicBezTo>
                      <a:pt x="2981" y="335"/>
                      <a:pt x="2956" y="342"/>
                      <a:pt x="2920" y="342"/>
                    </a:cubicBezTo>
                    <a:cubicBezTo>
                      <a:pt x="2872" y="342"/>
                      <a:pt x="2806" y="328"/>
                      <a:pt x="2765" y="314"/>
                    </a:cubicBezTo>
                    <a:cubicBezTo>
                      <a:pt x="2668" y="314"/>
                      <a:pt x="2451" y="314"/>
                      <a:pt x="2283" y="290"/>
                    </a:cubicBezTo>
                    <a:cubicBezTo>
                      <a:pt x="2162" y="290"/>
                      <a:pt x="1921" y="242"/>
                      <a:pt x="1801" y="218"/>
                    </a:cubicBezTo>
                    <a:cubicBezTo>
                      <a:pt x="1608" y="194"/>
                      <a:pt x="1270" y="121"/>
                      <a:pt x="981" y="73"/>
                    </a:cubicBezTo>
                    <a:lnTo>
                      <a:pt x="789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5" name="Google Shape;2645;p34"/>
              <p:cNvSpPr/>
              <p:nvPr/>
            </p:nvSpPr>
            <p:spPr>
              <a:xfrm>
                <a:off x="5760400" y="4274125"/>
                <a:ext cx="160575" cy="118275"/>
              </a:xfrm>
              <a:custGeom>
                <a:avLst/>
                <a:gdLst/>
                <a:ahLst/>
                <a:cxnLst/>
                <a:rect l="l" t="t" r="r" b="b"/>
                <a:pathLst>
                  <a:path w="6423" h="4731" extrusionOk="0">
                    <a:moveTo>
                      <a:pt x="832" y="4676"/>
                    </a:moveTo>
                    <a:cubicBezTo>
                      <a:pt x="832" y="4696"/>
                      <a:pt x="765" y="4699"/>
                      <a:pt x="687" y="4700"/>
                    </a:cubicBezTo>
                    <a:lnTo>
                      <a:pt x="687" y="4700"/>
                    </a:lnTo>
                    <a:lnTo>
                      <a:pt x="687" y="4676"/>
                    </a:lnTo>
                    <a:close/>
                    <a:moveTo>
                      <a:pt x="3458" y="1"/>
                    </a:moveTo>
                    <a:lnTo>
                      <a:pt x="3386" y="97"/>
                    </a:lnTo>
                    <a:cubicBezTo>
                      <a:pt x="3289" y="242"/>
                      <a:pt x="3169" y="410"/>
                      <a:pt x="3073" y="531"/>
                    </a:cubicBezTo>
                    <a:lnTo>
                      <a:pt x="2904" y="748"/>
                    </a:lnTo>
                    <a:lnTo>
                      <a:pt x="2832" y="844"/>
                    </a:lnTo>
                    <a:lnTo>
                      <a:pt x="2808" y="892"/>
                    </a:lnTo>
                    <a:lnTo>
                      <a:pt x="2808" y="868"/>
                    </a:lnTo>
                    <a:cubicBezTo>
                      <a:pt x="2687" y="1037"/>
                      <a:pt x="2012" y="1880"/>
                      <a:pt x="1868" y="2073"/>
                    </a:cubicBezTo>
                    <a:lnTo>
                      <a:pt x="1892" y="2049"/>
                    </a:lnTo>
                    <a:lnTo>
                      <a:pt x="1892" y="2049"/>
                    </a:lnTo>
                    <a:cubicBezTo>
                      <a:pt x="1844" y="2145"/>
                      <a:pt x="1771" y="2218"/>
                      <a:pt x="1675" y="2314"/>
                    </a:cubicBezTo>
                    <a:cubicBezTo>
                      <a:pt x="1723" y="2314"/>
                      <a:pt x="1627" y="2434"/>
                      <a:pt x="1579" y="2507"/>
                    </a:cubicBezTo>
                    <a:cubicBezTo>
                      <a:pt x="1530" y="2579"/>
                      <a:pt x="1410" y="2772"/>
                      <a:pt x="1313" y="2892"/>
                    </a:cubicBezTo>
                    <a:lnTo>
                      <a:pt x="1313" y="2868"/>
                    </a:lnTo>
                    <a:cubicBezTo>
                      <a:pt x="1265" y="2989"/>
                      <a:pt x="1097" y="3181"/>
                      <a:pt x="1048" y="3254"/>
                    </a:cubicBezTo>
                    <a:cubicBezTo>
                      <a:pt x="904" y="3422"/>
                      <a:pt x="687" y="3688"/>
                      <a:pt x="518" y="3928"/>
                    </a:cubicBezTo>
                    <a:lnTo>
                      <a:pt x="374" y="4049"/>
                    </a:lnTo>
                    <a:lnTo>
                      <a:pt x="374" y="4073"/>
                    </a:lnTo>
                    <a:lnTo>
                      <a:pt x="36" y="4627"/>
                    </a:lnTo>
                    <a:cubicBezTo>
                      <a:pt x="0" y="4688"/>
                      <a:pt x="151" y="4700"/>
                      <a:pt x="310" y="4700"/>
                    </a:cubicBezTo>
                    <a:cubicBezTo>
                      <a:pt x="417" y="4700"/>
                      <a:pt x="527" y="4694"/>
                      <a:pt x="589" y="4694"/>
                    </a:cubicBezTo>
                    <a:cubicBezTo>
                      <a:pt x="620" y="4694"/>
                      <a:pt x="639" y="4696"/>
                      <a:pt x="639" y="4700"/>
                    </a:cubicBezTo>
                    <a:lnTo>
                      <a:pt x="832" y="4700"/>
                    </a:lnTo>
                    <a:cubicBezTo>
                      <a:pt x="904" y="4700"/>
                      <a:pt x="832" y="4724"/>
                      <a:pt x="904" y="4724"/>
                    </a:cubicBezTo>
                    <a:lnTo>
                      <a:pt x="1145" y="4724"/>
                    </a:lnTo>
                    <a:cubicBezTo>
                      <a:pt x="1180" y="4729"/>
                      <a:pt x="1213" y="4731"/>
                      <a:pt x="1243" y="4731"/>
                    </a:cubicBezTo>
                    <a:cubicBezTo>
                      <a:pt x="1327" y="4731"/>
                      <a:pt x="1396" y="4717"/>
                      <a:pt x="1480" y="4717"/>
                    </a:cubicBezTo>
                    <a:cubicBezTo>
                      <a:pt x="1510" y="4717"/>
                      <a:pt x="1543" y="4719"/>
                      <a:pt x="1579" y="4724"/>
                    </a:cubicBezTo>
                    <a:lnTo>
                      <a:pt x="1844" y="4724"/>
                    </a:lnTo>
                    <a:cubicBezTo>
                      <a:pt x="1820" y="4724"/>
                      <a:pt x="1795" y="4724"/>
                      <a:pt x="1844" y="4700"/>
                    </a:cubicBezTo>
                    <a:lnTo>
                      <a:pt x="2229" y="4700"/>
                    </a:lnTo>
                    <a:cubicBezTo>
                      <a:pt x="2663" y="4700"/>
                      <a:pt x="4350" y="4676"/>
                      <a:pt x="4759" y="4676"/>
                    </a:cubicBezTo>
                    <a:lnTo>
                      <a:pt x="6422" y="4651"/>
                    </a:lnTo>
                    <a:lnTo>
                      <a:pt x="5627" y="3398"/>
                    </a:lnTo>
                    <a:cubicBezTo>
                      <a:pt x="5482" y="3157"/>
                      <a:pt x="5338" y="2940"/>
                      <a:pt x="5217" y="2796"/>
                    </a:cubicBezTo>
                    <a:cubicBezTo>
                      <a:pt x="5193" y="2700"/>
                      <a:pt x="5097" y="2579"/>
                      <a:pt x="5049" y="2483"/>
                    </a:cubicBezTo>
                    <a:lnTo>
                      <a:pt x="5049" y="2483"/>
                    </a:lnTo>
                    <a:cubicBezTo>
                      <a:pt x="5060" y="2515"/>
                      <a:pt x="5061" y="2528"/>
                      <a:pt x="5056" y="2528"/>
                    </a:cubicBezTo>
                    <a:cubicBezTo>
                      <a:pt x="5051" y="2528"/>
                      <a:pt x="5038" y="2509"/>
                      <a:pt x="5025" y="2483"/>
                    </a:cubicBezTo>
                    <a:cubicBezTo>
                      <a:pt x="4856" y="2218"/>
                      <a:pt x="5000" y="2483"/>
                      <a:pt x="4832" y="2193"/>
                    </a:cubicBezTo>
                    <a:cubicBezTo>
                      <a:pt x="4711" y="2049"/>
                      <a:pt x="4494" y="1687"/>
                      <a:pt x="4253" y="1302"/>
                    </a:cubicBezTo>
                    <a:lnTo>
                      <a:pt x="345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646" name="Google Shape;2646;p34"/>
            <p:cNvSpPr/>
            <p:nvPr/>
          </p:nvSpPr>
          <p:spPr>
            <a:xfrm>
              <a:off x="7555761" y="2169880"/>
              <a:ext cx="859700" cy="1359325"/>
            </a:xfrm>
            <a:custGeom>
              <a:avLst/>
              <a:gdLst/>
              <a:ahLst/>
              <a:cxnLst/>
              <a:rect l="l" t="t" r="r" b="b"/>
              <a:pathLst>
                <a:path w="34388" h="54373" extrusionOk="0">
                  <a:moveTo>
                    <a:pt x="25993" y="17481"/>
                  </a:moveTo>
                  <a:cubicBezTo>
                    <a:pt x="27444" y="17481"/>
                    <a:pt x="28904" y="17638"/>
                    <a:pt x="30195" y="18087"/>
                  </a:cubicBezTo>
                  <a:cubicBezTo>
                    <a:pt x="31424" y="18521"/>
                    <a:pt x="32701" y="19340"/>
                    <a:pt x="33014" y="20689"/>
                  </a:cubicBezTo>
                  <a:cubicBezTo>
                    <a:pt x="33255" y="21726"/>
                    <a:pt x="32894" y="23244"/>
                    <a:pt x="31833" y="23726"/>
                  </a:cubicBezTo>
                  <a:cubicBezTo>
                    <a:pt x="31633" y="23818"/>
                    <a:pt x="31411" y="23860"/>
                    <a:pt x="31175" y="23860"/>
                  </a:cubicBezTo>
                  <a:cubicBezTo>
                    <a:pt x="29261" y="23860"/>
                    <a:pt x="26362" y="21093"/>
                    <a:pt x="25183" y="20063"/>
                  </a:cubicBezTo>
                  <a:cubicBezTo>
                    <a:pt x="24323" y="19318"/>
                    <a:pt x="23507" y="18530"/>
                    <a:pt x="22735" y="17700"/>
                  </a:cubicBezTo>
                  <a:lnTo>
                    <a:pt x="22735" y="17700"/>
                  </a:lnTo>
                  <a:cubicBezTo>
                    <a:pt x="23762" y="17575"/>
                    <a:pt x="24875" y="17481"/>
                    <a:pt x="25993" y="17481"/>
                  </a:cubicBezTo>
                  <a:close/>
                  <a:moveTo>
                    <a:pt x="8754" y="43998"/>
                  </a:moveTo>
                  <a:cubicBezTo>
                    <a:pt x="11325" y="43998"/>
                    <a:pt x="13931" y="44931"/>
                    <a:pt x="14239" y="47524"/>
                  </a:cubicBezTo>
                  <a:lnTo>
                    <a:pt x="14239" y="47524"/>
                  </a:lnTo>
                  <a:cubicBezTo>
                    <a:pt x="11901" y="47391"/>
                    <a:pt x="9643" y="46007"/>
                    <a:pt x="8463" y="44002"/>
                  </a:cubicBezTo>
                  <a:lnTo>
                    <a:pt x="8463" y="44002"/>
                  </a:lnTo>
                  <a:cubicBezTo>
                    <a:pt x="8560" y="43999"/>
                    <a:pt x="8657" y="43998"/>
                    <a:pt x="8754" y="43998"/>
                  </a:cubicBezTo>
                  <a:close/>
                  <a:moveTo>
                    <a:pt x="13578" y="1"/>
                  </a:moveTo>
                  <a:cubicBezTo>
                    <a:pt x="13302" y="1"/>
                    <a:pt x="13020" y="209"/>
                    <a:pt x="13061" y="568"/>
                  </a:cubicBezTo>
                  <a:cubicBezTo>
                    <a:pt x="14201" y="6746"/>
                    <a:pt x="16960" y="12460"/>
                    <a:pt x="21005" y="17142"/>
                  </a:cubicBezTo>
                  <a:lnTo>
                    <a:pt x="21005" y="17142"/>
                  </a:lnTo>
                  <a:cubicBezTo>
                    <a:pt x="17007" y="17955"/>
                    <a:pt x="13089" y="19916"/>
                    <a:pt x="11350" y="23702"/>
                  </a:cubicBezTo>
                  <a:cubicBezTo>
                    <a:pt x="9719" y="27227"/>
                    <a:pt x="10437" y="32036"/>
                    <a:pt x="13356" y="34484"/>
                  </a:cubicBezTo>
                  <a:lnTo>
                    <a:pt x="13356" y="34484"/>
                  </a:lnTo>
                  <a:cubicBezTo>
                    <a:pt x="10289" y="34640"/>
                    <a:pt x="7316" y="36922"/>
                    <a:pt x="6892" y="40136"/>
                  </a:cubicBezTo>
                  <a:cubicBezTo>
                    <a:pt x="6739" y="41292"/>
                    <a:pt x="6914" y="42409"/>
                    <a:pt x="7332" y="43425"/>
                  </a:cubicBezTo>
                  <a:lnTo>
                    <a:pt x="7332" y="43425"/>
                  </a:lnTo>
                  <a:cubicBezTo>
                    <a:pt x="5934" y="43613"/>
                    <a:pt x="4613" y="44046"/>
                    <a:pt x="3639" y="44643"/>
                  </a:cubicBezTo>
                  <a:cubicBezTo>
                    <a:pt x="1470" y="45968"/>
                    <a:pt x="0" y="48305"/>
                    <a:pt x="699" y="50884"/>
                  </a:cubicBezTo>
                  <a:cubicBezTo>
                    <a:pt x="1228" y="52779"/>
                    <a:pt x="2806" y="54372"/>
                    <a:pt x="4786" y="54372"/>
                  </a:cubicBezTo>
                  <a:cubicBezTo>
                    <a:pt x="4971" y="54372"/>
                    <a:pt x="5159" y="54359"/>
                    <a:pt x="5350" y="54330"/>
                  </a:cubicBezTo>
                  <a:cubicBezTo>
                    <a:pt x="5558" y="54283"/>
                    <a:pt x="5500" y="54015"/>
                    <a:pt x="5324" y="54015"/>
                  </a:cubicBezTo>
                  <a:cubicBezTo>
                    <a:pt x="5317" y="54015"/>
                    <a:pt x="5310" y="54016"/>
                    <a:pt x="5302" y="54016"/>
                  </a:cubicBezTo>
                  <a:lnTo>
                    <a:pt x="5302" y="53992"/>
                  </a:lnTo>
                  <a:cubicBezTo>
                    <a:pt x="5212" y="53999"/>
                    <a:pt x="5124" y="54002"/>
                    <a:pt x="5036" y="54002"/>
                  </a:cubicBezTo>
                  <a:cubicBezTo>
                    <a:pt x="2885" y="54002"/>
                    <a:pt x="1342" y="52053"/>
                    <a:pt x="1157" y="49992"/>
                  </a:cubicBezTo>
                  <a:cubicBezTo>
                    <a:pt x="940" y="47631"/>
                    <a:pt x="2796" y="45727"/>
                    <a:pt x="4796" y="44787"/>
                  </a:cubicBezTo>
                  <a:cubicBezTo>
                    <a:pt x="5548" y="44430"/>
                    <a:pt x="6554" y="44167"/>
                    <a:pt x="7629" y="44056"/>
                  </a:cubicBezTo>
                  <a:lnTo>
                    <a:pt x="7629" y="44056"/>
                  </a:lnTo>
                  <a:cubicBezTo>
                    <a:pt x="8948" y="46536"/>
                    <a:pt x="11731" y="48281"/>
                    <a:pt x="14564" y="48281"/>
                  </a:cubicBezTo>
                  <a:cubicBezTo>
                    <a:pt x="14577" y="48281"/>
                    <a:pt x="14590" y="48281"/>
                    <a:pt x="14604" y="48281"/>
                  </a:cubicBezTo>
                  <a:cubicBezTo>
                    <a:pt x="14772" y="48281"/>
                    <a:pt x="15013" y="48161"/>
                    <a:pt x="15013" y="47944"/>
                  </a:cubicBezTo>
                  <a:cubicBezTo>
                    <a:pt x="14866" y="44593"/>
                    <a:pt x="11915" y="43322"/>
                    <a:pt x="8864" y="43322"/>
                  </a:cubicBezTo>
                  <a:cubicBezTo>
                    <a:pt x="8618" y="43322"/>
                    <a:pt x="8372" y="43330"/>
                    <a:pt x="8126" y="43346"/>
                  </a:cubicBezTo>
                  <a:lnTo>
                    <a:pt x="8126" y="43346"/>
                  </a:lnTo>
                  <a:cubicBezTo>
                    <a:pt x="7799" y="42607"/>
                    <a:pt x="7615" y="41802"/>
                    <a:pt x="7615" y="40956"/>
                  </a:cubicBezTo>
                  <a:cubicBezTo>
                    <a:pt x="7597" y="37742"/>
                    <a:pt x="10627" y="35231"/>
                    <a:pt x="13665" y="35231"/>
                  </a:cubicBezTo>
                  <a:cubicBezTo>
                    <a:pt x="13982" y="35231"/>
                    <a:pt x="14298" y="35258"/>
                    <a:pt x="14612" y="35315"/>
                  </a:cubicBezTo>
                  <a:lnTo>
                    <a:pt x="14612" y="35315"/>
                  </a:lnTo>
                  <a:cubicBezTo>
                    <a:pt x="15151" y="35589"/>
                    <a:pt x="15743" y="35795"/>
                    <a:pt x="16387" y="35919"/>
                  </a:cubicBezTo>
                  <a:cubicBezTo>
                    <a:pt x="16396" y="35920"/>
                    <a:pt x="16405" y="35920"/>
                    <a:pt x="16415" y="35920"/>
                  </a:cubicBezTo>
                  <a:cubicBezTo>
                    <a:pt x="16780" y="35920"/>
                    <a:pt x="16934" y="35455"/>
                    <a:pt x="16628" y="35220"/>
                  </a:cubicBezTo>
                  <a:cubicBezTo>
                    <a:pt x="16064" y="34908"/>
                    <a:pt x="15467" y="34699"/>
                    <a:pt x="14858" y="34584"/>
                  </a:cubicBezTo>
                  <a:lnTo>
                    <a:pt x="14858" y="34584"/>
                  </a:lnTo>
                  <a:cubicBezTo>
                    <a:pt x="11616" y="32856"/>
                    <a:pt x="10626" y="28262"/>
                    <a:pt x="11760" y="24858"/>
                  </a:cubicBezTo>
                  <a:cubicBezTo>
                    <a:pt x="13132" y="20720"/>
                    <a:pt x="17554" y="18593"/>
                    <a:pt x="21645" y="17863"/>
                  </a:cubicBezTo>
                  <a:lnTo>
                    <a:pt x="21645" y="17863"/>
                  </a:lnTo>
                  <a:cubicBezTo>
                    <a:pt x="23345" y="19725"/>
                    <a:pt x="25254" y="21410"/>
                    <a:pt x="27351" y="22882"/>
                  </a:cubicBezTo>
                  <a:cubicBezTo>
                    <a:pt x="28436" y="23638"/>
                    <a:pt x="29913" y="24708"/>
                    <a:pt x="31278" y="24708"/>
                  </a:cubicBezTo>
                  <a:cubicBezTo>
                    <a:pt x="31914" y="24708"/>
                    <a:pt x="32526" y="24476"/>
                    <a:pt x="33062" y="23870"/>
                  </a:cubicBezTo>
                  <a:cubicBezTo>
                    <a:pt x="34388" y="22376"/>
                    <a:pt x="34171" y="19991"/>
                    <a:pt x="32797" y="18641"/>
                  </a:cubicBezTo>
                  <a:cubicBezTo>
                    <a:pt x="31092" y="16957"/>
                    <a:pt x="28419" y="16672"/>
                    <a:pt x="26030" y="16672"/>
                  </a:cubicBezTo>
                  <a:cubicBezTo>
                    <a:pt x="25650" y="16672"/>
                    <a:pt x="25278" y="16679"/>
                    <a:pt x="24917" y="16689"/>
                  </a:cubicBezTo>
                  <a:cubicBezTo>
                    <a:pt x="23992" y="16720"/>
                    <a:pt x="23030" y="16805"/>
                    <a:pt x="22062" y="16954"/>
                  </a:cubicBezTo>
                  <a:lnTo>
                    <a:pt x="22062" y="16954"/>
                  </a:lnTo>
                  <a:cubicBezTo>
                    <a:pt x="21459" y="16265"/>
                    <a:pt x="20885" y="15550"/>
                    <a:pt x="20339" y="14810"/>
                  </a:cubicBezTo>
                  <a:cubicBezTo>
                    <a:pt x="17158" y="10544"/>
                    <a:pt x="15013" y="5604"/>
                    <a:pt x="14049" y="375"/>
                  </a:cubicBezTo>
                  <a:cubicBezTo>
                    <a:pt x="13988" y="117"/>
                    <a:pt x="13785" y="1"/>
                    <a:pt x="135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47" name="Google Shape;2647;p34"/>
          <p:cNvSpPr txBox="1">
            <a:spLocks noGrp="1"/>
          </p:cNvSpPr>
          <p:nvPr>
            <p:ph type="title"/>
          </p:nvPr>
        </p:nvSpPr>
        <p:spPr>
          <a:xfrm>
            <a:off x="3125250" y="761850"/>
            <a:ext cx="2893500" cy="844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400" b="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>
            <a:endParaRPr/>
          </a:p>
        </p:txBody>
      </p:sp>
      <p:sp>
        <p:nvSpPr>
          <p:cNvPr id="2648" name="Google Shape;2648;p34"/>
          <p:cNvSpPr txBox="1">
            <a:spLocks noGrp="1"/>
          </p:cNvSpPr>
          <p:nvPr>
            <p:ph type="title" idx="2"/>
          </p:nvPr>
        </p:nvSpPr>
        <p:spPr>
          <a:xfrm>
            <a:off x="2345837" y="2124463"/>
            <a:ext cx="44526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9pPr>
          </a:lstStyle>
          <a:p>
            <a:endParaRPr/>
          </a:p>
        </p:txBody>
      </p:sp>
      <p:sp>
        <p:nvSpPr>
          <p:cNvPr id="2649" name="Google Shape;2649;p34"/>
          <p:cNvSpPr txBox="1">
            <a:spLocks noGrp="1"/>
          </p:cNvSpPr>
          <p:nvPr>
            <p:ph type="subTitle" idx="1"/>
          </p:nvPr>
        </p:nvSpPr>
        <p:spPr>
          <a:xfrm>
            <a:off x="2345813" y="2925763"/>
            <a:ext cx="4297500" cy="570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2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650" name="Google Shape;2650;p34"/>
          <p:cNvSpPr txBox="1">
            <a:spLocks noGrp="1"/>
          </p:cNvSpPr>
          <p:nvPr>
            <p:ph type="subTitle" idx="3"/>
          </p:nvPr>
        </p:nvSpPr>
        <p:spPr>
          <a:xfrm>
            <a:off x="2345688" y="1702350"/>
            <a:ext cx="4452600" cy="332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2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 Sans"/>
              <a:buNone/>
              <a:defRPr sz="2800" b="1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 Sans"/>
              <a:buNone/>
              <a:defRPr sz="2800" b="1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 Sans"/>
              <a:buNone/>
              <a:defRPr sz="2800" b="1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 Sans"/>
              <a:buNone/>
              <a:defRPr sz="2800" b="1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 Sans"/>
              <a:buNone/>
              <a:defRPr sz="2800" b="1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 Sans"/>
              <a:buNone/>
              <a:defRPr sz="2800" b="1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 Sans"/>
              <a:buNone/>
              <a:defRPr sz="2800" b="1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 Sans"/>
              <a:buNone/>
              <a:defRPr sz="2800" b="1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 Sans"/>
              <a:buNone/>
              <a:defRPr sz="2800" b="1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246950"/>
            <a:ext cx="7717500" cy="3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ven Pro"/>
              <a:buChar char="●"/>
              <a:defRPr sz="16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ven Pro"/>
              <a:buChar char="○"/>
              <a:defRPr sz="16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ven Pro"/>
              <a:buChar char="■"/>
              <a:defRPr sz="16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ven Pro"/>
              <a:buChar char="●"/>
              <a:defRPr sz="16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ven Pro"/>
              <a:buChar char="○"/>
              <a:defRPr sz="16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ven Pro"/>
              <a:buChar char="■"/>
              <a:defRPr sz="16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ven Pro"/>
              <a:buChar char="●"/>
              <a:defRPr sz="16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ven Pro"/>
              <a:buChar char="○"/>
              <a:defRPr sz="16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aven Pro"/>
              <a:buChar char="■"/>
              <a:defRPr sz="1600">
                <a:solidFill>
                  <a:schemeClr val="dk1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80" r:id="rId9"/>
    <p:sldLayoutId id="2147483694" r:id="rId10"/>
    <p:sldLayoutId id="2147483696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3680;p47"/>
          <p:cNvSpPr txBox="1">
            <a:spLocks/>
          </p:cNvSpPr>
          <p:nvPr/>
        </p:nvSpPr>
        <p:spPr>
          <a:xfrm>
            <a:off x="1187624" y="1707654"/>
            <a:ext cx="6728400" cy="8533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erriweather Sans"/>
              <a:buNone/>
              <a:tabLst/>
              <a:defRPr/>
            </a:pPr>
            <a:r>
              <a:rPr kumimoji="0" lang="es-CL" sz="3600" b="1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etter Gothic" pitchFamily="49" charset="0"/>
                <a:ea typeface="Merriweather Sans"/>
                <a:cs typeface="Merriweather Sans"/>
                <a:sym typeface="Merriweather Sans"/>
              </a:rPr>
              <a:t>RETORNO A CLASES</a:t>
            </a:r>
          </a:p>
        </p:txBody>
      </p:sp>
      <p:cxnSp>
        <p:nvCxnSpPr>
          <p:cNvPr id="24" name="Google Shape;3682;p47"/>
          <p:cNvCxnSpPr/>
          <p:nvPr/>
        </p:nvCxnSpPr>
        <p:spPr>
          <a:xfrm>
            <a:off x="1979712" y="2643758"/>
            <a:ext cx="52314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" name="Google Shape;3681;p47"/>
          <p:cNvSpPr txBox="1">
            <a:spLocks noGrp="1"/>
          </p:cNvSpPr>
          <p:nvPr>
            <p:ph type="subTitle" idx="1"/>
          </p:nvPr>
        </p:nvSpPr>
        <p:spPr>
          <a:xfrm>
            <a:off x="1907704" y="2787774"/>
            <a:ext cx="5348400" cy="64807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latin typeface="Letter Gothic" pitchFamily="49" charset="0"/>
              </a:rPr>
              <a:t>MEDIDAS DE PREVENCIÓN/ACCIONES ESPECÍFICAS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latin typeface="Letter Gothic" pitchFamily="49" charset="0"/>
              </a:rPr>
              <a:t>EDUCADORAS Y ASISTENTES DE DE PÁRVULOS</a:t>
            </a:r>
            <a:endParaRPr sz="1800" b="1" dirty="0">
              <a:latin typeface="Letter Gothic" pitchFamily="49" charset="0"/>
            </a:endParaRPr>
          </a:p>
        </p:txBody>
      </p:sp>
      <p:pic>
        <p:nvPicPr>
          <p:cNvPr id="26" name="25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11510"/>
            <a:ext cx="108012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144300CF-E3B7-4270-ACF6-7406EDF8C8FA}"/>
              </a:ext>
            </a:extLst>
          </p:cNvPr>
          <p:cNvSpPr txBox="1"/>
          <p:nvPr/>
        </p:nvSpPr>
        <p:spPr>
          <a:xfrm>
            <a:off x="431540" y="4222369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i="1" dirty="0"/>
              <a:t>Claudia Peña León</a:t>
            </a:r>
          </a:p>
          <a:p>
            <a:r>
              <a:rPr lang="es-ES" sz="1200" b="1" i="1" dirty="0" err="1"/>
              <a:t>Enc</a:t>
            </a:r>
            <a:r>
              <a:rPr lang="es-ES" sz="1200" b="1" i="1" dirty="0"/>
              <a:t>. Prevención de Riesgos FME</a:t>
            </a:r>
          </a:p>
          <a:p>
            <a:r>
              <a:rPr lang="es-ES" sz="1200" b="1" i="1" dirty="0"/>
              <a:t>25 FEBRERO 2021</a:t>
            </a:r>
            <a:endParaRPr lang="es-CL" sz="1200" b="1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3 Título"/>
          <p:cNvSpPr txBox="1">
            <a:spLocks/>
          </p:cNvSpPr>
          <p:nvPr/>
        </p:nvSpPr>
        <p:spPr>
          <a:xfrm>
            <a:off x="713225" y="539500"/>
            <a:ext cx="6379055" cy="448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Merriweather Sans"/>
              <a:buNone/>
              <a:tabLst/>
              <a:defRPr/>
            </a:pPr>
            <a:r>
              <a:rPr kumimoji="0" lang="es-CL" sz="2000" b="1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etter Gothic" pitchFamily="49" charset="0"/>
                <a:ea typeface="Merriweather Sans"/>
                <a:cs typeface="Merriweather Sans"/>
                <a:sym typeface="Merriweather Sans"/>
              </a:rPr>
              <a:t> 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547664" y="555526"/>
            <a:ext cx="54726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000" b="1" dirty="0">
                <a:solidFill>
                  <a:schemeClr val="dk1"/>
                </a:solidFill>
                <a:latin typeface="Letter Gothic" pitchFamily="49" charset="0"/>
                <a:ea typeface="Merriweather Sans"/>
                <a:cs typeface="Merriweather Sans"/>
                <a:sym typeface="Merriweather Sans"/>
              </a:rPr>
              <a:t>ACCIONES EN EL </a:t>
            </a:r>
            <a:r>
              <a:rPr lang="es-CL" sz="2000" b="1" dirty="0">
                <a:solidFill>
                  <a:srgbClr val="FF0000"/>
                </a:solidFill>
                <a:latin typeface="Letter Gothic" pitchFamily="49" charset="0"/>
                <a:ea typeface="Merriweather Sans"/>
                <a:cs typeface="Merriweather Sans"/>
                <a:sym typeface="Merriweather Sans"/>
              </a:rPr>
              <a:t>DEZPLAZAMIENTO AL HOGAR</a:t>
            </a:r>
            <a:br>
              <a:rPr lang="es-CL" sz="2000" b="1" dirty="0">
                <a:solidFill>
                  <a:schemeClr val="dk1"/>
                </a:solidFill>
                <a:latin typeface="Letter Gothic" pitchFamily="49" charset="0"/>
                <a:ea typeface="Merriweather Sans"/>
                <a:cs typeface="Merriweather Sans"/>
                <a:sym typeface="Merriweather Sans"/>
              </a:rPr>
            </a:br>
            <a:endParaRPr lang="es-CL" sz="2000" dirty="0">
              <a:latin typeface="Letter Gothic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827584" y="1131590"/>
            <a:ext cx="698477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CL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etter Gothic" pitchFamily="49" charset="0"/>
                <a:ea typeface="Calibri" pitchFamily="34" charset="0"/>
                <a:cs typeface="Times New Roman" pitchFamily="18" charset="0"/>
              </a:rPr>
              <a:t>PROCURAR QUE EL RETORNO A CASA SEA DE FORMA DIRECTA, NO SE EXPONGA EN VISITAR OTROS LUGARES SI NO ES ESTRICTAMENTE NECESARIO.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CL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etter Gothic" pitchFamily="49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CL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etter Gothic" pitchFamily="49" charset="0"/>
                <a:ea typeface="Calibri" pitchFamily="34" charset="0"/>
                <a:cs typeface="Times New Roman" pitchFamily="18" charset="0"/>
              </a:rPr>
              <a:t>ANTES DE ENTRAR A SU CASA QUÍTESE LOS ZAPATOS, EN EL TRAYECTO ESTOS PODRÍAN HABER ESTADO EN CONTACTO CON EL VIRUS DEL COVID-19, COLOQUE UNA SOLUCIÓN DE DESINFECTANTE POR ARRIBA Y POR ABAJO DE ÉSTOS. </a:t>
            </a:r>
            <a:endParaRPr kumimoji="0" lang="es-CL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etter Gothic" pitchFamily="49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CL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etter Gothic" pitchFamily="49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CL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etter Gothic" pitchFamily="49" charset="0"/>
                <a:ea typeface="Calibri" pitchFamily="34" charset="0"/>
                <a:cs typeface="Times New Roman" pitchFamily="18" charset="0"/>
              </a:rPr>
              <a:t>PROCEDA A CAMBIARSE DE ROPA. TODA LA ROPA DEBERÁS PONERLA DE PREFERENCIA EN ALGUNA BOLSA O BIEN, DIRECTO A LA LAVADORA PARA SU LIMPIEZA. ES IMPORTANTE NO MEZCLARLA CON LA ROPA DE LOS DEMÁS.</a:t>
            </a:r>
            <a:r>
              <a:rPr lang="es-CL" sz="1200" dirty="0">
                <a:solidFill>
                  <a:schemeClr val="tx1"/>
                </a:solidFill>
                <a:latin typeface="Letter Gothic" pitchFamily="49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CL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etter Gothic" pitchFamily="49" charset="0"/>
                <a:ea typeface="Calibri" pitchFamily="34" charset="0"/>
                <a:cs typeface="Times New Roman" pitchFamily="18" charset="0"/>
              </a:rPr>
              <a:t>UNA VEZ HECHO LO ANTERIOR, USE ALCOHOL GEL.</a:t>
            </a:r>
            <a:endParaRPr kumimoji="0" lang="es-CL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etter Gothic" pitchFamily="49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CL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etter Gothic" pitchFamily="49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CL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etter Gothic" pitchFamily="49" charset="0"/>
                <a:ea typeface="Calibri" pitchFamily="34" charset="0"/>
                <a:cs typeface="Times New Roman" pitchFamily="18" charset="0"/>
              </a:rPr>
              <a:t>SI EN SU TRAYECTO A CASA USA MASCARILLA REUTILIZABLE, HIGIENICE LAVANDO SU ELEMENTO DE PROTECCIÓN PERSONAL</a:t>
            </a:r>
            <a:r>
              <a:rPr kumimoji="0" lang="es-CL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Letter Gothic" pitchFamily="49" charset="0"/>
                <a:ea typeface="Calibri" pitchFamily="34" charset="0"/>
                <a:cs typeface="Times New Roman" pitchFamily="18" charset="0"/>
              </a:rPr>
              <a:t> (*)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CL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etter Gothic" pitchFamily="49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827584" y="3651870"/>
            <a:ext cx="69847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s-CL" sz="1200" dirty="0">
                <a:solidFill>
                  <a:schemeClr val="tx1"/>
                </a:solidFill>
                <a:latin typeface="Letter Gothic" pitchFamily="49" charset="0"/>
                <a:ea typeface="Calibri" pitchFamily="34" charset="0"/>
                <a:cs typeface="Times New Roman" pitchFamily="18" charset="0"/>
              </a:rPr>
              <a:t>DESINFECTE SU CELULAR, LENTES, CARTERA, RELOJ, LLAVES, ETC. Y TODO AQUELLO QUE PORTABA PREVIO A ENTRAR A SU CASA Y QUE PUDIERA ESTAR “CONTAMINADO”.</a:t>
            </a:r>
            <a:endParaRPr lang="es-CL" sz="1200" dirty="0">
              <a:solidFill>
                <a:schemeClr val="tx1"/>
              </a:solidFill>
              <a:latin typeface="Letter Gothic" pitchFamily="49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899592" y="1131590"/>
            <a:ext cx="69847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dirty="0">
                <a:latin typeface="Letter Gothic" pitchFamily="49" charset="0"/>
              </a:rPr>
              <a:t>PARA VIAJES CORTOS ES RECOMENDABLE CAMINAR O UTILIZAR BICICLETA U OTROS. EN LO POSIBLE EVITAR EL USO DE TRANSPORTE PÚBLICO , ESPECIALMENTE EN HORARIO PEAK, PRIORIZAR AUTOS PARTICULARES (*)</a:t>
            </a:r>
          </a:p>
          <a:p>
            <a:pPr algn="just"/>
            <a:endParaRPr lang="es-CL" dirty="0">
              <a:latin typeface="Letter Gothic" pitchFamily="49" charset="0"/>
            </a:endParaRPr>
          </a:p>
          <a:p>
            <a:pPr algn="just"/>
            <a:r>
              <a:rPr lang="es-CL" dirty="0">
                <a:latin typeface="Letter Gothic" pitchFamily="49" charset="0"/>
              </a:rPr>
              <a:t>PARA LOS AUTOS PARTICULARES SE RECOMIENDA APLICAR DESINFECTANTE EN AEROSOL ANTES Y DESPUÉS DEL VIAJE, LIMPIAR TABLEROS Y MANUBRIO Y VENTILAR AL TÉRMINO</a:t>
            </a:r>
          </a:p>
          <a:p>
            <a:pPr algn="just"/>
            <a:r>
              <a:rPr lang="es-CL" dirty="0">
                <a:latin typeface="Letter Gothic" pitchFamily="49" charset="0"/>
              </a:rPr>
              <a:t>DEL TRAYECTO.</a:t>
            </a:r>
          </a:p>
          <a:p>
            <a:pPr algn="just"/>
            <a:endParaRPr lang="es-CL" dirty="0">
              <a:latin typeface="Letter Gothic" pitchFamily="49" charset="0"/>
            </a:endParaRPr>
          </a:p>
          <a:p>
            <a:pPr algn="just"/>
            <a:endParaRPr lang="es-CL" dirty="0">
              <a:latin typeface="Letter Gothic" pitchFamily="49" charset="0"/>
            </a:endParaRPr>
          </a:p>
          <a:p>
            <a:pPr algn="just"/>
            <a:endParaRPr lang="es-CL" dirty="0">
              <a:latin typeface="Letter Gothic" pitchFamily="49" charset="0"/>
            </a:endParaRPr>
          </a:p>
          <a:p>
            <a:pPr algn="just"/>
            <a:endParaRPr lang="es-CL" dirty="0">
              <a:latin typeface="Letter Gothic" pitchFamily="49" charset="0"/>
            </a:endParaRPr>
          </a:p>
          <a:p>
            <a:pPr algn="just"/>
            <a:endParaRPr lang="es-CL" dirty="0">
              <a:latin typeface="Letter Gothic" pitchFamily="49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547664" y="555526"/>
            <a:ext cx="57606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000" b="1" dirty="0">
                <a:latin typeface="Letter Gothic" pitchFamily="49" charset="0"/>
              </a:rPr>
              <a:t>PARA LOS </a:t>
            </a:r>
            <a:r>
              <a:rPr lang="es-CL" sz="2000" b="1" dirty="0">
                <a:solidFill>
                  <a:srgbClr val="FF0000"/>
                </a:solidFill>
                <a:latin typeface="Letter Gothic" pitchFamily="49" charset="0"/>
              </a:rPr>
              <a:t>MEDIOS DE TRANSPORTE </a:t>
            </a:r>
            <a:r>
              <a:rPr lang="es-CL" sz="2000" b="1" dirty="0">
                <a:latin typeface="Letter Gothic" pitchFamily="49" charset="0"/>
              </a:rPr>
              <a:t>SE RECOMIENDA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899592" y="2787774"/>
            <a:ext cx="69847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dirty="0">
                <a:latin typeface="Letter Gothic" pitchFamily="49" charset="0"/>
              </a:rPr>
              <a:t>PARA LOS QUE SE MUEVEN EN TRANSPORTE PÚBLICO, EXTREMAR LAS MEDIDAS DE SEGURIDAD, UTILIZAR LA MASCARILLA EN TODO MOMENTO, SER CONSCIENTES DE NO LLEVARSE LAS MANOS A LA CARA Y ESTAR ATENTOS A LA HIGIENE DE MANOS.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3730;p49"/>
          <p:cNvSpPr txBox="1">
            <a:spLocks/>
          </p:cNvSpPr>
          <p:nvPr/>
        </p:nvSpPr>
        <p:spPr>
          <a:xfrm>
            <a:off x="1115616" y="555526"/>
            <a:ext cx="7092280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Merriweather Sans"/>
              <a:buNone/>
              <a:tabLst/>
              <a:defRPr/>
            </a:pPr>
            <a:r>
              <a:rPr kumimoji="0" lang="es-CL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etter Gothic" pitchFamily="49" charset="0"/>
                <a:ea typeface="Merriweather Sans"/>
                <a:cs typeface="Merriweather Sans"/>
                <a:sym typeface="Merriweather Sans"/>
              </a:rPr>
              <a:t>MEDIDAS DE PREVENCIÓN GENERICAS EN </a:t>
            </a:r>
            <a:r>
              <a:rPr kumimoji="0" lang="es-CL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etter Gothic" pitchFamily="49" charset="0"/>
                <a:ea typeface="Merriweather Sans"/>
                <a:cs typeface="Merriweather Sans"/>
                <a:sym typeface="Merriweather Sans"/>
              </a:rPr>
              <a:t>INGRESO</a:t>
            </a:r>
            <a:r>
              <a:rPr kumimoji="0" lang="es-CL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etter Gothic" pitchFamily="49" charset="0"/>
                <a:ea typeface="Merriweather Sans"/>
                <a:cs typeface="Merriweather Sans"/>
                <a:sym typeface="Merriweather Sans"/>
              </a:rPr>
              <a:t> AL ESTABLECIMIENTO</a:t>
            </a:r>
            <a:endParaRPr kumimoji="0" lang="es-CL" sz="2000" b="1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Letter Gothic" pitchFamily="49" charset="0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267744" y="156363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CL" sz="1800" b="1" dirty="0">
                <a:solidFill>
                  <a:srgbClr val="0070C0"/>
                </a:solidFill>
                <a:latin typeface="Letter Gothic" pitchFamily="49" charset="0"/>
              </a:rPr>
              <a:t>USO PERMANENTE DE MASCARILLA         REGISTRO DE TEMPERATURA</a:t>
            </a:r>
          </a:p>
          <a:p>
            <a:pPr algn="ctr"/>
            <a:r>
              <a:rPr lang="es-CL" sz="1800" b="1" dirty="0">
                <a:solidFill>
                  <a:srgbClr val="0070C0"/>
                </a:solidFill>
                <a:latin typeface="Letter Gothic" pitchFamily="49" charset="0"/>
              </a:rPr>
              <a:t>USO DE PEDILUVIO</a:t>
            </a:r>
          </a:p>
          <a:p>
            <a:pPr algn="ctr"/>
            <a:r>
              <a:rPr lang="es-CL" sz="1800" b="1" dirty="0">
                <a:solidFill>
                  <a:srgbClr val="0070C0"/>
                </a:solidFill>
                <a:latin typeface="Letter Gothic" pitchFamily="49" charset="0"/>
              </a:rPr>
              <a:t>MANTENER DISTANCIA SOCIAL DE 1 METRO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1187624" y="3435846"/>
            <a:ext cx="31683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600" b="1" i="1" dirty="0">
                <a:solidFill>
                  <a:schemeClr val="tx1"/>
                </a:solidFill>
                <a:latin typeface="Letter Gothic" pitchFamily="49" charset="0"/>
              </a:rPr>
              <a:t>Funcionarios</a:t>
            </a:r>
          </a:p>
          <a:p>
            <a:r>
              <a:rPr lang="es-CL" sz="1600" b="1" i="1" dirty="0">
                <a:solidFill>
                  <a:schemeClr val="tx1"/>
                </a:solidFill>
                <a:latin typeface="Letter Gothic" pitchFamily="49" charset="0"/>
              </a:rPr>
              <a:t>Alumnos/as</a:t>
            </a:r>
          </a:p>
          <a:p>
            <a:r>
              <a:rPr lang="es-CL" sz="1600" b="1" i="1" dirty="0">
                <a:solidFill>
                  <a:schemeClr val="tx1"/>
                </a:solidFill>
                <a:latin typeface="Letter Gothic" pitchFamily="49" charset="0"/>
              </a:rPr>
              <a:t>Padres y Apoderados</a:t>
            </a:r>
          </a:p>
          <a:p>
            <a:r>
              <a:rPr lang="es-CL" sz="1600" b="1" i="1" dirty="0">
                <a:solidFill>
                  <a:schemeClr val="tx1"/>
                </a:solidFill>
                <a:latin typeface="Letter Gothic" pitchFamily="49" charset="0"/>
              </a:rPr>
              <a:t>Empresas Externas Proveedores</a:t>
            </a:r>
          </a:p>
        </p:txBody>
      </p:sp>
      <p:sp>
        <p:nvSpPr>
          <p:cNvPr id="11" name="10 Flecha izquierda y arriba"/>
          <p:cNvSpPr/>
          <p:nvPr/>
        </p:nvSpPr>
        <p:spPr>
          <a:xfrm>
            <a:off x="3923928" y="2859782"/>
            <a:ext cx="1008112" cy="936104"/>
          </a:xfrm>
          <a:prstGeom prst="leftUp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texto"/>
          <p:cNvSpPr txBox="1">
            <a:spLocks/>
          </p:cNvSpPr>
          <p:nvPr/>
        </p:nvSpPr>
        <p:spPr>
          <a:xfrm>
            <a:off x="467544" y="195486"/>
            <a:ext cx="4040188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457200" marR="50800" lvl="0" indent="-3175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tabLst/>
              <a:defRPr/>
            </a:pPr>
            <a:r>
              <a:rPr kumimoji="0" lang="es-CL" sz="1800" b="1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Letter Gothic" pitchFamily="49" charset="0"/>
                <a:ea typeface="Maven Pro"/>
                <a:cs typeface="Maven Pro"/>
                <a:sym typeface="Maven Pro"/>
              </a:rPr>
              <a:t>CRITERIOS DESPLAZAMIENTO AL COLEGIO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95536" y="1203598"/>
            <a:ext cx="40324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>
              <a:buFont typeface="Wingdings" pitchFamily="2" charset="2"/>
              <a:buChar char="§"/>
            </a:pPr>
            <a:r>
              <a:rPr lang="es-CL" sz="1600" dirty="0">
                <a:solidFill>
                  <a:schemeClr val="bg1"/>
                </a:solidFill>
                <a:latin typeface="Letter Gothic" pitchFamily="49" charset="0"/>
              </a:rPr>
              <a:t>NO ASISTIR AL ESTABLECIMIENTO SI  TIENE SINTOMÁS COMPATIBLES CON COVID, O CUALQUIER OTRA ENFERMEDAD O SITUACIÓN PARTICULAR DE SALUD QUE LE IMPIDA ASISTIR.</a:t>
            </a:r>
          </a:p>
          <a:p>
            <a:pPr algn="just"/>
            <a:endParaRPr lang="es-CL" sz="1600" dirty="0">
              <a:solidFill>
                <a:schemeClr val="bg1"/>
              </a:solidFill>
              <a:latin typeface="Letter Gothic" pitchFamily="49" charset="0"/>
            </a:endParaRPr>
          </a:p>
          <a:p>
            <a:pPr marL="273050" indent="-273050" algn="just">
              <a:buFont typeface="Wingdings" pitchFamily="2" charset="2"/>
              <a:buChar char="§"/>
            </a:pPr>
            <a:r>
              <a:rPr lang="es-CL" sz="1600" dirty="0">
                <a:solidFill>
                  <a:schemeClr val="bg1"/>
                </a:solidFill>
                <a:latin typeface="Letter Gothic" pitchFamily="49" charset="0"/>
              </a:rPr>
              <a:t>EN EL CASO DE LOS FUNCIONARIOS DENERÁN LLAMAR AL COLEGIO, Y NOTIFICAR A RECTOR/A. </a:t>
            </a:r>
          </a:p>
        </p:txBody>
      </p:sp>
      <p:sp>
        <p:nvSpPr>
          <p:cNvPr id="8" name="5 Marcador de contenido"/>
          <p:cNvSpPr txBox="1">
            <a:spLocks/>
          </p:cNvSpPr>
          <p:nvPr/>
        </p:nvSpPr>
        <p:spPr>
          <a:xfrm>
            <a:off x="4932040" y="1203598"/>
            <a:ext cx="3384376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L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etter Gothic" pitchFamily="49" charset="0"/>
                <a:sym typeface="Arial"/>
              </a:rPr>
              <a:t>PERSONAS QUE PADEZCAN UNA SITUACIÓN PARTICULAR DE SALUD Y/O PERTENECER A POBLACIÓN DE RIESGO (EDAD, PADECIMIENTO DE SALUD CRÓNICA, ETC.), NO PODRÁN ASISTIR AL COLEGIO. (PARA EVITAR RIESGOS Y POR INSTRUCCIÓN DE NORMATIVA MINSAL)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CL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etter Gothic" pitchFamily="49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L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etter Gothic" pitchFamily="49" charset="0"/>
                <a:sym typeface="Arial"/>
              </a:rPr>
              <a:t>SI LA PERSONA SE ENCUENTRA EN CONDICIONES DE ASISTIR PRESENCIAL SE SOLICITARÁ CERTIFICADO MÉDICO PARA ACREDITAR Y DAR RESPALDO DE LAS ACCION ANTE OA.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L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etter Gothic" pitchFamily="49" charset="0"/>
                <a:sym typeface="Arial"/>
              </a:rPr>
              <a:t>(SE EVALUARÁ CASO A CASO, PARA TOMA DE DECISIÓNES). </a:t>
            </a:r>
          </a:p>
        </p:txBody>
      </p:sp>
      <p:sp>
        <p:nvSpPr>
          <p:cNvPr id="9" name="2 Marcador de texto"/>
          <p:cNvSpPr txBox="1">
            <a:spLocks/>
          </p:cNvSpPr>
          <p:nvPr/>
        </p:nvSpPr>
        <p:spPr>
          <a:xfrm>
            <a:off x="5004048" y="195486"/>
            <a:ext cx="324036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457200" marR="50800" lvl="0" indent="-3175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tabLst/>
              <a:defRPr/>
            </a:pPr>
            <a:r>
              <a:rPr kumimoji="0" lang="es-CL" sz="1800" b="1" i="0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etter Gothic" pitchFamily="49" charset="0"/>
                <a:ea typeface="Maven Pro"/>
                <a:cs typeface="Maven Pro"/>
                <a:sym typeface="Maven Pro"/>
              </a:rPr>
              <a:t>IMPORTANTE</a:t>
            </a:r>
          </a:p>
        </p:txBody>
      </p:sp>
      <p:grpSp>
        <p:nvGrpSpPr>
          <p:cNvPr id="10" name="Google Shape;13028;p91"/>
          <p:cNvGrpSpPr/>
          <p:nvPr/>
        </p:nvGrpSpPr>
        <p:grpSpPr>
          <a:xfrm>
            <a:off x="8460432" y="2715766"/>
            <a:ext cx="391368" cy="376650"/>
            <a:chOff x="-37534750" y="2668075"/>
            <a:chExt cx="332400" cy="319900"/>
          </a:xfrm>
        </p:grpSpPr>
        <p:sp>
          <p:nvSpPr>
            <p:cNvPr id="11" name="Google Shape;13029;p91"/>
            <p:cNvSpPr/>
            <p:nvPr/>
          </p:nvSpPr>
          <p:spPr>
            <a:xfrm>
              <a:off x="-37534750" y="2668075"/>
              <a:ext cx="332400" cy="319900"/>
            </a:xfrm>
            <a:custGeom>
              <a:avLst/>
              <a:gdLst/>
              <a:ahLst/>
              <a:cxnLst/>
              <a:rect l="l" t="t" r="r" b="b"/>
              <a:pathLst>
                <a:path w="13296" h="12796" extrusionOk="0">
                  <a:moveTo>
                    <a:pt x="5258" y="834"/>
                  </a:moveTo>
                  <a:cubicBezTo>
                    <a:pt x="5799" y="834"/>
                    <a:pt x="6338" y="935"/>
                    <a:pt x="6837" y="1134"/>
                  </a:cubicBezTo>
                  <a:cubicBezTo>
                    <a:pt x="9105" y="2142"/>
                    <a:pt x="10019" y="4852"/>
                    <a:pt x="8822" y="6963"/>
                  </a:cubicBezTo>
                  <a:cubicBezTo>
                    <a:pt x="8790" y="7026"/>
                    <a:pt x="8790" y="7026"/>
                    <a:pt x="8790" y="7057"/>
                  </a:cubicBezTo>
                  <a:cubicBezTo>
                    <a:pt x="8632" y="7372"/>
                    <a:pt x="8412" y="7656"/>
                    <a:pt x="8160" y="7876"/>
                  </a:cubicBezTo>
                  <a:cubicBezTo>
                    <a:pt x="8002" y="8002"/>
                    <a:pt x="7876" y="8128"/>
                    <a:pt x="7782" y="8191"/>
                  </a:cubicBezTo>
                  <a:cubicBezTo>
                    <a:pt x="7687" y="8223"/>
                    <a:pt x="7719" y="8223"/>
                    <a:pt x="7687" y="8286"/>
                  </a:cubicBezTo>
                  <a:cubicBezTo>
                    <a:pt x="7152" y="8664"/>
                    <a:pt x="6585" y="8947"/>
                    <a:pt x="5923" y="9073"/>
                  </a:cubicBezTo>
                  <a:cubicBezTo>
                    <a:pt x="5694" y="9110"/>
                    <a:pt x="5468" y="9128"/>
                    <a:pt x="5245" y="9128"/>
                  </a:cubicBezTo>
                  <a:cubicBezTo>
                    <a:pt x="2977" y="9128"/>
                    <a:pt x="1071" y="7298"/>
                    <a:pt x="1071" y="4946"/>
                  </a:cubicBezTo>
                  <a:cubicBezTo>
                    <a:pt x="1071" y="3592"/>
                    <a:pt x="1796" y="2268"/>
                    <a:pt x="2899" y="1544"/>
                  </a:cubicBezTo>
                  <a:cubicBezTo>
                    <a:pt x="3603" y="1068"/>
                    <a:pt x="4433" y="834"/>
                    <a:pt x="5258" y="834"/>
                  </a:cubicBezTo>
                  <a:close/>
                  <a:moveTo>
                    <a:pt x="9200" y="7876"/>
                  </a:moveTo>
                  <a:lnTo>
                    <a:pt x="11909" y="10586"/>
                  </a:lnTo>
                  <a:cubicBezTo>
                    <a:pt x="12067" y="10743"/>
                    <a:pt x="12130" y="10901"/>
                    <a:pt x="12130" y="11153"/>
                  </a:cubicBezTo>
                  <a:cubicBezTo>
                    <a:pt x="12130" y="11594"/>
                    <a:pt x="11783" y="11909"/>
                    <a:pt x="11405" y="11909"/>
                  </a:cubicBezTo>
                  <a:cubicBezTo>
                    <a:pt x="11184" y="11909"/>
                    <a:pt x="10995" y="11814"/>
                    <a:pt x="10838" y="11657"/>
                  </a:cubicBezTo>
                  <a:lnTo>
                    <a:pt x="8128" y="8947"/>
                  </a:lnTo>
                  <a:cubicBezTo>
                    <a:pt x="8160" y="8916"/>
                    <a:pt x="8759" y="8506"/>
                    <a:pt x="9200" y="7876"/>
                  </a:cubicBezTo>
                  <a:close/>
                  <a:moveTo>
                    <a:pt x="5198" y="0"/>
                  </a:moveTo>
                  <a:cubicBezTo>
                    <a:pt x="3529" y="0"/>
                    <a:pt x="1985" y="882"/>
                    <a:pt x="1103" y="2205"/>
                  </a:cubicBezTo>
                  <a:cubicBezTo>
                    <a:pt x="158" y="3623"/>
                    <a:pt x="0" y="5387"/>
                    <a:pt x="630" y="6931"/>
                  </a:cubicBezTo>
                  <a:cubicBezTo>
                    <a:pt x="1470" y="8860"/>
                    <a:pt x="3356" y="9972"/>
                    <a:pt x="5251" y="9972"/>
                  </a:cubicBezTo>
                  <a:cubicBezTo>
                    <a:pt x="5988" y="9972"/>
                    <a:pt x="6725" y="9804"/>
                    <a:pt x="7404" y="9452"/>
                  </a:cubicBezTo>
                  <a:lnTo>
                    <a:pt x="10302" y="12318"/>
                  </a:lnTo>
                  <a:cubicBezTo>
                    <a:pt x="10588" y="12626"/>
                    <a:pt x="11026" y="12796"/>
                    <a:pt x="11468" y="12796"/>
                  </a:cubicBezTo>
                  <a:cubicBezTo>
                    <a:pt x="11661" y="12796"/>
                    <a:pt x="11854" y="12763"/>
                    <a:pt x="12035" y="12697"/>
                  </a:cubicBezTo>
                  <a:cubicBezTo>
                    <a:pt x="13043" y="12161"/>
                    <a:pt x="13295" y="10806"/>
                    <a:pt x="12539" y="10050"/>
                  </a:cubicBezTo>
                  <a:lnTo>
                    <a:pt x="9672" y="7183"/>
                  </a:lnTo>
                  <a:cubicBezTo>
                    <a:pt x="10334" y="5860"/>
                    <a:pt x="10334" y="4348"/>
                    <a:pt x="9767" y="3025"/>
                  </a:cubicBezTo>
                  <a:cubicBezTo>
                    <a:pt x="9042" y="1229"/>
                    <a:pt x="7215" y="0"/>
                    <a:pt x="5198" y="0"/>
                  </a:cubicBezTo>
                  <a:close/>
                </a:path>
              </a:pathLst>
            </a:custGeom>
            <a:solidFill>
              <a:srgbClr val="5F7D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3030;p91"/>
            <p:cNvSpPr/>
            <p:nvPr/>
          </p:nvSpPr>
          <p:spPr>
            <a:xfrm>
              <a:off x="-37487500" y="2709475"/>
              <a:ext cx="165425" cy="164450"/>
            </a:xfrm>
            <a:custGeom>
              <a:avLst/>
              <a:gdLst/>
              <a:ahLst/>
              <a:cxnLst/>
              <a:rect l="l" t="t" r="r" b="b"/>
              <a:pathLst>
                <a:path w="6617" h="6578" extrusionOk="0">
                  <a:moveTo>
                    <a:pt x="3308" y="833"/>
                  </a:moveTo>
                  <a:cubicBezTo>
                    <a:pt x="4695" y="833"/>
                    <a:pt x="5797" y="1936"/>
                    <a:pt x="5797" y="3290"/>
                  </a:cubicBezTo>
                  <a:cubicBezTo>
                    <a:pt x="5797" y="4614"/>
                    <a:pt x="4726" y="5779"/>
                    <a:pt x="3308" y="5779"/>
                  </a:cubicBezTo>
                  <a:cubicBezTo>
                    <a:pt x="1954" y="5779"/>
                    <a:pt x="851" y="4677"/>
                    <a:pt x="851" y="3290"/>
                  </a:cubicBezTo>
                  <a:cubicBezTo>
                    <a:pt x="851" y="1936"/>
                    <a:pt x="1954" y="833"/>
                    <a:pt x="3308" y="833"/>
                  </a:cubicBezTo>
                  <a:close/>
                  <a:moveTo>
                    <a:pt x="3319" y="0"/>
                  </a:moveTo>
                  <a:cubicBezTo>
                    <a:pt x="2880" y="0"/>
                    <a:pt x="2438" y="81"/>
                    <a:pt x="2017" y="234"/>
                  </a:cubicBezTo>
                  <a:cubicBezTo>
                    <a:pt x="851" y="738"/>
                    <a:pt x="0" y="1936"/>
                    <a:pt x="0" y="3259"/>
                  </a:cubicBezTo>
                  <a:cubicBezTo>
                    <a:pt x="0" y="4362"/>
                    <a:pt x="568" y="5401"/>
                    <a:pt x="1481" y="6031"/>
                  </a:cubicBezTo>
                  <a:cubicBezTo>
                    <a:pt x="2033" y="6405"/>
                    <a:pt x="2645" y="6578"/>
                    <a:pt x="3255" y="6578"/>
                  </a:cubicBezTo>
                  <a:cubicBezTo>
                    <a:pt x="3725" y="6578"/>
                    <a:pt x="4193" y="6475"/>
                    <a:pt x="4632" y="6283"/>
                  </a:cubicBezTo>
                  <a:cubicBezTo>
                    <a:pt x="5829" y="5748"/>
                    <a:pt x="6585" y="4551"/>
                    <a:pt x="6585" y="3259"/>
                  </a:cubicBezTo>
                  <a:cubicBezTo>
                    <a:pt x="6616" y="2219"/>
                    <a:pt x="6081" y="1180"/>
                    <a:pt x="5167" y="549"/>
                  </a:cubicBezTo>
                  <a:cubicBezTo>
                    <a:pt x="4605" y="175"/>
                    <a:pt x="3965" y="0"/>
                    <a:pt x="3319" y="0"/>
                  </a:cubicBezTo>
                  <a:close/>
                </a:path>
              </a:pathLst>
            </a:custGeom>
            <a:solidFill>
              <a:srgbClr val="5F7D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3 Título"/>
          <p:cNvSpPr txBox="1">
            <a:spLocks/>
          </p:cNvSpPr>
          <p:nvPr/>
        </p:nvSpPr>
        <p:spPr>
          <a:xfrm>
            <a:off x="713225" y="539500"/>
            <a:ext cx="6379055" cy="448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Merriweather Sans"/>
              <a:buNone/>
              <a:tabLst/>
              <a:defRPr/>
            </a:pPr>
            <a:r>
              <a:rPr kumimoji="0" lang="es-CL" sz="2000" b="1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etter Gothic" pitchFamily="49" charset="0"/>
                <a:ea typeface="Merriweather Sans"/>
                <a:cs typeface="Merriweather Sans"/>
                <a:sym typeface="Merriweather Sans"/>
              </a:rPr>
              <a:t> 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547664" y="267494"/>
            <a:ext cx="54726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000" b="1" dirty="0">
                <a:solidFill>
                  <a:schemeClr val="dk1"/>
                </a:solidFill>
                <a:latin typeface="Letter Gothic" pitchFamily="49" charset="0"/>
                <a:ea typeface="Merriweather Sans"/>
                <a:cs typeface="Merriweather Sans"/>
                <a:sym typeface="Merriweather Sans"/>
              </a:rPr>
              <a:t>ACCIONES DOCENTES Y ASIST. </a:t>
            </a:r>
            <a:r>
              <a:rPr lang="es-CL" sz="2000" b="1" dirty="0">
                <a:solidFill>
                  <a:srgbClr val="FF0000"/>
                </a:solidFill>
                <a:latin typeface="Letter Gothic" pitchFamily="49" charset="0"/>
                <a:ea typeface="Merriweather Sans"/>
                <a:cs typeface="Merriweather Sans"/>
                <a:sym typeface="Merriweather Sans"/>
              </a:rPr>
              <a:t>ANTES </a:t>
            </a:r>
            <a:r>
              <a:rPr lang="es-CL" sz="2000" b="1" dirty="0">
                <a:solidFill>
                  <a:schemeClr val="dk1"/>
                </a:solidFill>
                <a:latin typeface="Letter Gothic" pitchFamily="49" charset="0"/>
                <a:ea typeface="Merriweather Sans"/>
                <a:cs typeface="Merriweather Sans"/>
                <a:sym typeface="Merriweather Sans"/>
              </a:rPr>
              <a:t>DE INICIAR LA JORNADA</a:t>
            </a:r>
            <a:br>
              <a:rPr lang="es-CL" sz="2000" b="1" dirty="0">
                <a:solidFill>
                  <a:schemeClr val="dk1"/>
                </a:solidFill>
                <a:latin typeface="Letter Gothic" pitchFamily="49" charset="0"/>
                <a:ea typeface="Merriweather Sans"/>
                <a:cs typeface="Merriweather Sans"/>
                <a:sym typeface="Merriweather Sans"/>
              </a:rPr>
            </a:br>
            <a:endParaRPr lang="es-CL" sz="2000" dirty="0">
              <a:latin typeface="Letter Gothic" pitchFamily="49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899592" y="2067694"/>
            <a:ext cx="705678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endParaRPr lang="es-CL" dirty="0">
              <a:solidFill>
                <a:schemeClr val="tx1"/>
              </a:solidFill>
              <a:latin typeface="Letter Gothic" pitchFamily="49" charset="0"/>
            </a:endParaRPr>
          </a:p>
          <a:p>
            <a:pPr algn="just"/>
            <a:r>
              <a:rPr lang="es-CL" dirty="0">
                <a:solidFill>
                  <a:schemeClr val="tx1"/>
                </a:solidFill>
                <a:latin typeface="Letter Gothic" pitchFamily="49" charset="0"/>
              </a:rPr>
              <a:t>UTILIZAR SU MASCARILLA (*) DE FORMA PERMANENTE Y DISPONGA UNA DE RECAMBIO.</a:t>
            </a:r>
          </a:p>
          <a:p>
            <a:pPr algn="just"/>
            <a:endParaRPr lang="es-CL" dirty="0">
              <a:solidFill>
                <a:schemeClr val="tx1"/>
              </a:solidFill>
              <a:latin typeface="Letter Gothic" pitchFamily="49" charset="0"/>
            </a:endParaRPr>
          </a:p>
          <a:p>
            <a:pPr algn="just"/>
            <a:r>
              <a:rPr lang="es-CL" dirty="0">
                <a:solidFill>
                  <a:schemeClr val="tx1"/>
                </a:solidFill>
                <a:latin typeface="Letter Gothic" pitchFamily="49" charset="0"/>
              </a:rPr>
              <a:t>UTILIZAR ROPA DE TRABAJO (DELANTAL O PECHERA)</a:t>
            </a:r>
          </a:p>
          <a:p>
            <a:pPr algn="just">
              <a:buNone/>
            </a:pPr>
            <a:endParaRPr lang="es-CL" dirty="0">
              <a:solidFill>
                <a:schemeClr val="tx1"/>
              </a:solidFill>
              <a:latin typeface="Letter Gothic" pitchFamily="49" charset="0"/>
            </a:endParaRPr>
          </a:p>
          <a:p>
            <a:pPr algn="just"/>
            <a:r>
              <a:rPr lang="es-CL" dirty="0">
                <a:solidFill>
                  <a:schemeClr val="tx1"/>
                </a:solidFill>
                <a:latin typeface="Letter Gothic" pitchFamily="49" charset="0"/>
              </a:rPr>
              <a:t>LIMPIAR LA SUPERFICIE DE SU MESA DE TRABAJO/SILLA, CON TOALLITA DESINFECTANTE.</a:t>
            </a:r>
          </a:p>
          <a:p>
            <a:pPr algn="just">
              <a:buNone/>
            </a:pPr>
            <a:endParaRPr lang="es-CL" dirty="0">
              <a:solidFill>
                <a:schemeClr val="tx1"/>
              </a:solidFill>
              <a:latin typeface="Letter Gothic" pitchFamily="49" charset="0"/>
            </a:endParaRPr>
          </a:p>
          <a:p>
            <a:pPr algn="just"/>
            <a:r>
              <a:rPr lang="es-CL" dirty="0">
                <a:solidFill>
                  <a:schemeClr val="tx1"/>
                </a:solidFill>
                <a:latin typeface="Letter Gothic" pitchFamily="49" charset="0"/>
              </a:rPr>
              <a:t>TRATAR DE LLEGAR CON TIEMPO A SU SALA Y VENTILAR EL AMBIENTE PREVIO AL INGRESO DE LOS ESTUDIANTES.</a:t>
            </a:r>
          </a:p>
          <a:p>
            <a:pPr algn="just">
              <a:buNone/>
            </a:pPr>
            <a:endParaRPr lang="es-CL" dirty="0">
              <a:solidFill>
                <a:schemeClr val="tx1"/>
              </a:solidFill>
              <a:latin typeface="Letter Gothic" pitchFamily="49" charset="0"/>
            </a:endParaRPr>
          </a:p>
          <a:p>
            <a:pPr algn="just"/>
            <a:r>
              <a:rPr lang="es-CL" dirty="0">
                <a:solidFill>
                  <a:schemeClr val="tx1"/>
                </a:solidFill>
                <a:latin typeface="Letter Gothic" pitchFamily="49" charset="0"/>
              </a:rPr>
              <a:t>MANTENER LA DISTRIBUCIÓN DE LA SALA (PREVIAMENTE DEMARCADA O ASIGN DE PUESTOS FIJO).</a:t>
            </a:r>
          </a:p>
        </p:txBody>
      </p:sp>
      <p:sp>
        <p:nvSpPr>
          <p:cNvPr id="7" name="6 Rectángulo"/>
          <p:cNvSpPr/>
          <p:nvPr/>
        </p:nvSpPr>
        <p:spPr>
          <a:xfrm>
            <a:off x="899592" y="1131590"/>
            <a:ext cx="705678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s-CL" dirty="0">
                <a:solidFill>
                  <a:schemeClr val="tx1"/>
                </a:solidFill>
                <a:latin typeface="Letter Gothic" pitchFamily="49" charset="0"/>
                <a:ea typeface="Calibri" pitchFamily="34" charset="0"/>
                <a:cs typeface="Times New Roman" pitchFamily="18" charset="0"/>
              </a:rPr>
              <a:t>SEGUIR </a:t>
            </a:r>
            <a:r>
              <a:rPr lang="es-CL" b="1" dirty="0">
                <a:solidFill>
                  <a:schemeClr val="tx1"/>
                </a:solidFill>
                <a:latin typeface="Letter Gothic" pitchFamily="49" charset="0"/>
                <a:ea typeface="Calibri" pitchFamily="34" charset="0"/>
                <a:cs typeface="Times New Roman" pitchFamily="18" charset="0"/>
              </a:rPr>
              <a:t>INSTRUCTIVO DE ACCESO</a:t>
            </a:r>
            <a:r>
              <a:rPr lang="es-CL" dirty="0">
                <a:solidFill>
                  <a:schemeClr val="tx1"/>
                </a:solidFill>
                <a:latin typeface="Letter Gothic" pitchFamily="49" charset="0"/>
                <a:ea typeface="Calibri" pitchFamily="34" charset="0"/>
                <a:cs typeface="Times New Roman" pitchFamily="18" charset="0"/>
              </a:rPr>
              <a:t> AL ESTABLECIMIENTO: </a:t>
            </a:r>
            <a:r>
              <a:rPr lang="es-CL" i="1" dirty="0">
                <a:solidFill>
                  <a:schemeClr val="tx1"/>
                </a:solidFill>
                <a:latin typeface="Letter Gothic" pitchFamily="49" charset="0"/>
                <a:ea typeface="Calibri" pitchFamily="34" charset="0"/>
                <a:cs typeface="Times New Roman" pitchFamily="18" charset="0"/>
              </a:rPr>
              <a:t>USO PERMANENENTE DE MASCARILLA,</a:t>
            </a:r>
            <a:r>
              <a:rPr lang="es-CL" dirty="0">
                <a:solidFill>
                  <a:schemeClr val="tx1"/>
                </a:solidFill>
                <a:latin typeface="Letter Gothic" pitchFamily="49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CL" i="1" dirty="0">
                <a:solidFill>
                  <a:schemeClr val="tx1"/>
                </a:solidFill>
                <a:latin typeface="Letter Gothic" pitchFamily="49" charset="0"/>
                <a:ea typeface="Calibri" pitchFamily="34" charset="0"/>
                <a:cs typeface="Times New Roman" pitchFamily="18" charset="0"/>
              </a:rPr>
              <a:t>SANITIZACIÓN DE CALZADO</a:t>
            </a:r>
            <a:r>
              <a:rPr lang="es-CL" dirty="0">
                <a:solidFill>
                  <a:schemeClr val="tx1"/>
                </a:solidFill>
                <a:latin typeface="Letter Gothic" pitchFamily="49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s-CL" i="1" dirty="0">
                <a:solidFill>
                  <a:schemeClr val="tx1"/>
                </a:solidFill>
                <a:latin typeface="Letter Gothic" pitchFamily="49" charset="0"/>
                <a:ea typeface="Calibri" pitchFamily="34" charset="0"/>
                <a:cs typeface="Times New Roman" pitchFamily="18" charset="0"/>
              </a:rPr>
              <a:t>TOMA DE TEMPERATURA</a:t>
            </a:r>
            <a:r>
              <a:rPr lang="es-CL" dirty="0">
                <a:solidFill>
                  <a:schemeClr val="tx1"/>
                </a:solidFill>
                <a:latin typeface="Letter Gothic" pitchFamily="49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s-CL" i="1" dirty="0">
                <a:solidFill>
                  <a:schemeClr val="tx1"/>
                </a:solidFill>
                <a:latin typeface="Letter Gothic" pitchFamily="49" charset="0"/>
                <a:ea typeface="Calibri" pitchFamily="34" charset="0"/>
                <a:cs typeface="Times New Roman" pitchFamily="18" charset="0"/>
              </a:rPr>
              <a:t>USO ALCOHOL GEL.</a:t>
            </a:r>
            <a:endParaRPr lang="es-CL" dirty="0">
              <a:solidFill>
                <a:schemeClr val="tx1"/>
              </a:solidFill>
              <a:latin typeface="Letter Gothic" pitchFamily="49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s-CL" dirty="0">
              <a:solidFill>
                <a:schemeClr val="tx1"/>
              </a:solidFill>
              <a:latin typeface="Letter Gothic" pitchFamily="49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s-CL" dirty="0">
                <a:solidFill>
                  <a:schemeClr val="tx1"/>
                </a:solidFill>
                <a:latin typeface="Letter Gothic" pitchFamily="49" charset="0"/>
                <a:ea typeface="Calibri" pitchFamily="34" charset="0"/>
                <a:cs typeface="Times New Roman" pitchFamily="18" charset="0"/>
              </a:rPr>
              <a:t>USO DE RELOJ CONTROL Y LAVADO DE MANOS. DIRIGIRSE A SU ESPACIO DE TRABAJO (SALA U OFICINA) </a:t>
            </a:r>
            <a:endParaRPr lang="es-CL" dirty="0">
              <a:solidFill>
                <a:schemeClr val="tx1"/>
              </a:solidFill>
              <a:latin typeface="Letter Gothic" pitchFamily="49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3 Título"/>
          <p:cNvSpPr txBox="1">
            <a:spLocks/>
          </p:cNvSpPr>
          <p:nvPr/>
        </p:nvSpPr>
        <p:spPr>
          <a:xfrm>
            <a:off x="1187624" y="555526"/>
            <a:ext cx="6379055" cy="66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ctr">
              <a:buClr>
                <a:schemeClr val="dk1"/>
              </a:buClr>
              <a:buSzPts val="5200"/>
              <a:defRPr/>
            </a:pPr>
            <a:r>
              <a:rPr lang="es-CL" sz="2000" b="1" dirty="0">
                <a:solidFill>
                  <a:schemeClr val="dk1"/>
                </a:solidFill>
                <a:latin typeface="Letter Gothic" pitchFamily="49" charset="0"/>
                <a:ea typeface="Merriweather Sans"/>
                <a:cs typeface="Merriweather Sans"/>
                <a:sym typeface="Merriweather Sans"/>
              </a:rPr>
              <a:t>ACCIONES CON LOS PÁRVULOS </a:t>
            </a:r>
            <a:r>
              <a:rPr lang="es-CL" sz="2000" b="1" dirty="0">
                <a:solidFill>
                  <a:srgbClr val="FF0000"/>
                </a:solidFill>
                <a:latin typeface="Letter Gothic" pitchFamily="49" charset="0"/>
                <a:ea typeface="Merriweather Sans"/>
                <a:cs typeface="Merriweather Sans"/>
                <a:sym typeface="Merriweather Sans"/>
              </a:rPr>
              <a:t>ANTES</a:t>
            </a:r>
            <a:r>
              <a:rPr lang="es-CL" sz="2000" b="1" dirty="0">
                <a:solidFill>
                  <a:schemeClr val="dk1"/>
                </a:solidFill>
                <a:latin typeface="Letter Gothic" pitchFamily="49" charset="0"/>
                <a:ea typeface="Merriweather Sans"/>
                <a:cs typeface="Merriweather Sans"/>
                <a:sym typeface="Merriweather Sans"/>
              </a:rPr>
              <a:t> DE INGRESAR A SALA</a:t>
            </a:r>
            <a:endParaRPr kumimoji="0" lang="es-CL" sz="2000" b="1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Letter Gothic" pitchFamily="49" charset="0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547664" y="483518"/>
            <a:ext cx="54726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br>
              <a:rPr lang="es-CL" sz="2000" b="1" dirty="0">
                <a:solidFill>
                  <a:schemeClr val="dk1"/>
                </a:solidFill>
                <a:latin typeface="Letter Gothic" pitchFamily="49" charset="0"/>
                <a:ea typeface="Merriweather Sans"/>
                <a:cs typeface="Merriweather Sans"/>
                <a:sym typeface="Merriweather Sans"/>
              </a:rPr>
            </a:br>
            <a:endParaRPr lang="es-CL" sz="2000" dirty="0">
              <a:latin typeface="Letter Gothic" pitchFamily="49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899592" y="483518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Merriweather Sans"/>
              <a:buNone/>
              <a:tabLst/>
              <a:defRPr/>
            </a:pPr>
            <a:endParaRPr kumimoji="0" lang="es-CL" sz="2000" b="1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Letter Gothic" pitchFamily="49" charset="0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971600" y="1347615"/>
            <a:ext cx="705678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Letter Gothic" pitchFamily="49" charset="0"/>
              </a:rPr>
              <a:t>RECIBIR AL ALUMNO/A EN LA ENTRADA ASIGNADA. TOMA DE TEMPERATURA, USO ALCOHOL GEL.</a:t>
            </a:r>
          </a:p>
          <a:p>
            <a:endParaRPr lang="es-CL" dirty="0">
              <a:latin typeface="Letter Gothic" pitchFamily="49" charset="0"/>
            </a:endParaRPr>
          </a:p>
          <a:p>
            <a:r>
              <a:rPr lang="es-CL" dirty="0">
                <a:latin typeface="Letter Gothic" pitchFamily="49" charset="0"/>
              </a:rPr>
              <a:t>GUIAR AL PÁRVULO HACIA LA SALA DE CLASES.</a:t>
            </a:r>
          </a:p>
          <a:p>
            <a:endParaRPr lang="es-CL" dirty="0">
              <a:latin typeface="Letter Gothic" pitchFamily="49" charset="0"/>
            </a:endParaRPr>
          </a:p>
          <a:p>
            <a:r>
              <a:rPr lang="es-CL" dirty="0">
                <a:latin typeface="Letter Gothic" pitchFamily="49" charset="0"/>
              </a:rPr>
              <a:t>DISPOSICIÓN DEL ALUMNO/A EN UN PUESTO FIJO.</a:t>
            </a:r>
          </a:p>
          <a:p>
            <a:endParaRPr lang="es-CL" dirty="0">
              <a:latin typeface="Letter Gothic" pitchFamily="49" charset="0"/>
            </a:endParaRPr>
          </a:p>
          <a:p>
            <a:pPr lvl="0" algn="just"/>
            <a:r>
              <a:rPr lang="es-CL" dirty="0">
                <a:latin typeface="Letter Gothic" pitchFamily="49" charset="0"/>
              </a:rPr>
              <a:t>AL MOMENTO DEL INGRESO DE LOS PÁRVULOS A LA SALA DE CLASES PROCURE QUE ESTE PROCESO SE REALICE POR TURNOS (GRUPOS DE CINCO ALUMNOS/AS EN CADA CASO, HASTA COMPLETAR LA ASISTENCIA TOTAL DE LA CLASE). </a:t>
            </a:r>
          </a:p>
          <a:p>
            <a:endParaRPr lang="es-CL" dirty="0">
              <a:latin typeface="Letter Gothic" pitchFamily="49" charset="0"/>
            </a:endParaRPr>
          </a:p>
          <a:p>
            <a:endParaRPr lang="es-CL" dirty="0">
              <a:latin typeface="Letter Gothic" pitchFamily="49" charset="0"/>
            </a:endParaRPr>
          </a:p>
          <a:p>
            <a:endParaRPr lang="es-CL" dirty="0">
              <a:latin typeface="Letter Gothic" pitchFamily="49" charset="0"/>
            </a:endParaRPr>
          </a:p>
          <a:p>
            <a:endParaRPr lang="es-CL" dirty="0"/>
          </a:p>
          <a:p>
            <a:endParaRPr lang="es-C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3 Título"/>
          <p:cNvSpPr txBox="1">
            <a:spLocks/>
          </p:cNvSpPr>
          <p:nvPr/>
        </p:nvSpPr>
        <p:spPr>
          <a:xfrm>
            <a:off x="713225" y="539500"/>
            <a:ext cx="6379055" cy="448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Merriweather Sans"/>
              <a:buNone/>
              <a:tabLst/>
              <a:defRPr/>
            </a:pPr>
            <a:r>
              <a:rPr kumimoji="0" lang="es-CL" sz="2000" b="1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etter Gothic" pitchFamily="49" charset="0"/>
                <a:ea typeface="Merriweather Sans"/>
                <a:cs typeface="Merriweather Sans"/>
                <a:sym typeface="Merriweather Sans"/>
              </a:rPr>
              <a:t> 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403648" y="411510"/>
            <a:ext cx="61926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000" b="1" dirty="0">
                <a:solidFill>
                  <a:schemeClr val="dk1"/>
                </a:solidFill>
                <a:latin typeface="Letter Gothic" pitchFamily="49" charset="0"/>
                <a:ea typeface="Merriweather Sans"/>
                <a:cs typeface="Merriweather Sans"/>
                <a:sym typeface="Merriweather Sans"/>
              </a:rPr>
              <a:t>ACCIONES CON LOS PÁRVULOS </a:t>
            </a:r>
            <a:r>
              <a:rPr lang="es-CL" sz="2000" b="1" dirty="0">
                <a:solidFill>
                  <a:srgbClr val="FF0000"/>
                </a:solidFill>
                <a:latin typeface="Letter Gothic" pitchFamily="49" charset="0"/>
                <a:ea typeface="Merriweather Sans"/>
                <a:cs typeface="Merriweather Sans"/>
                <a:sym typeface="Merriweather Sans"/>
              </a:rPr>
              <a:t>DURANTE</a:t>
            </a:r>
            <a:r>
              <a:rPr lang="es-CL" sz="2000" b="1" dirty="0">
                <a:solidFill>
                  <a:schemeClr val="dk1"/>
                </a:solidFill>
                <a:latin typeface="Letter Gothic" pitchFamily="49" charset="0"/>
                <a:ea typeface="Merriweather Sans"/>
                <a:cs typeface="Merriweather Sans"/>
                <a:sym typeface="Merriweather Sans"/>
              </a:rPr>
              <a:t> LA CLASE</a:t>
            </a:r>
            <a:br>
              <a:rPr lang="es-CL" sz="2000" b="1" dirty="0">
                <a:solidFill>
                  <a:schemeClr val="dk1"/>
                </a:solidFill>
                <a:latin typeface="Letter Gothic" pitchFamily="49" charset="0"/>
                <a:ea typeface="Merriweather Sans"/>
                <a:cs typeface="Merriweather Sans"/>
                <a:sym typeface="Merriweather Sans"/>
              </a:rPr>
            </a:br>
            <a:endParaRPr lang="es-CL" sz="2000" dirty="0">
              <a:latin typeface="Letter Gothic" pitchFamily="49" charset="0"/>
            </a:endParaRPr>
          </a:p>
        </p:txBody>
      </p:sp>
      <p:sp>
        <p:nvSpPr>
          <p:cNvPr id="7" name="5 Marcador de contenido"/>
          <p:cNvSpPr txBox="1">
            <a:spLocks/>
          </p:cNvSpPr>
          <p:nvPr/>
        </p:nvSpPr>
        <p:spPr>
          <a:xfrm>
            <a:off x="899592" y="1131590"/>
            <a:ext cx="7056784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CL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etter Gothic" pitchFamily="49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L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etter Gothic" pitchFamily="49" charset="0"/>
                <a:sym typeface="Arial"/>
              </a:rPr>
              <a:t>ASIGNAR</a:t>
            </a:r>
            <a:r>
              <a:rPr kumimoji="0" lang="es-CL" sz="14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etter Gothic" pitchFamily="49" charset="0"/>
                <a:sym typeface="Arial"/>
              </a:rPr>
              <a:t> EL PUESTO DE TRABAJO FIJO PARA CADA ALUMNO/A.</a:t>
            </a:r>
            <a:endParaRPr kumimoji="0" lang="es-CL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etter Gothic" pitchFamily="49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CL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Letter Gothic" pitchFamily="49" charset="0"/>
              <a:sym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L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etter Gothic" pitchFamily="49" charset="0"/>
                <a:sym typeface="Arial"/>
              </a:rPr>
              <a:t>PROMOVER EL USO DE SEÑAS, CARTELES, SÍMBOLOS</a:t>
            </a:r>
            <a:r>
              <a:rPr kumimoji="0" lang="es-CL" sz="14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etter Gothic" pitchFamily="49" charset="0"/>
                <a:sym typeface="Arial"/>
              </a:rPr>
              <a:t> Y UTILIZAR DIVERSOS METODOS O ESTRATEGIAS EDUCATIVAS QUE PERMITAN ABORDAR DE MANERA LÚDICA Y COTIDIANA EL ESCENARIO DE PANDEMIA ACTUAL PARA EXPLICAR A LOS PÁRVULOS.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s-CL" baseline="0" dirty="0">
              <a:latin typeface="Letter Gothic" pitchFamily="49" charset="0"/>
              <a:ea typeface="Arial"/>
              <a:cs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L" sz="14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etter Gothic" pitchFamily="49" charset="0"/>
                <a:sym typeface="Arial"/>
              </a:rPr>
              <a:t>FOMENTAR EL LAVADO DE MANOS CON AGUA Y JABÓN. IMPLEMENTAR DURANTE LA RUTINA DIARIA.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s-CL" baseline="0" dirty="0">
              <a:latin typeface="Letter Gothic" pitchFamily="49" charset="0"/>
              <a:ea typeface="Arial"/>
              <a:cs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L" sz="14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etter Gothic" pitchFamily="49" charset="0"/>
                <a:sym typeface="Arial"/>
              </a:rPr>
              <a:t>CUIDADO PERMANENTE Y DIARIO DE LAS MEDIDAS DE PREVENCIÓN E HIGIENE DURANTE EL RECREO Y LA HORA DE COLACIÓN.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s-CL" baseline="0" dirty="0">
              <a:latin typeface="Letter Gothic" pitchFamily="49" charset="0"/>
              <a:ea typeface="Arial"/>
              <a:cs typeface="Arial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CL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itchFamily="18" charset="0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3 Título"/>
          <p:cNvSpPr txBox="1">
            <a:spLocks/>
          </p:cNvSpPr>
          <p:nvPr/>
        </p:nvSpPr>
        <p:spPr>
          <a:xfrm>
            <a:off x="713225" y="539500"/>
            <a:ext cx="6379055" cy="448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Merriweather Sans"/>
              <a:buNone/>
              <a:tabLst/>
              <a:defRPr/>
            </a:pPr>
            <a:r>
              <a:rPr kumimoji="0" lang="es-CL" sz="2000" b="1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etter Gothic" pitchFamily="49" charset="0"/>
                <a:ea typeface="Merriweather Sans"/>
                <a:cs typeface="Merriweather Sans"/>
                <a:sym typeface="Merriweather Sans"/>
              </a:rPr>
              <a:t>  </a:t>
            </a:r>
          </a:p>
        </p:txBody>
      </p:sp>
      <p:sp>
        <p:nvSpPr>
          <p:cNvPr id="8" name="7 Rectángulo"/>
          <p:cNvSpPr/>
          <p:nvPr/>
        </p:nvSpPr>
        <p:spPr>
          <a:xfrm>
            <a:off x="827584" y="1203598"/>
            <a:ext cx="71287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dirty="0">
                <a:latin typeface="Letter Gothic" pitchFamily="49" charset="0"/>
              </a:rPr>
              <a:t>PROCURE QUE SUS ALUMNOS NO COMPARTAN MATERIALES U OBJETOS PERSONALES DURANTE LA CLASE. Y EN LOS RECREOS, APROVECHE DE VENTILAR </a:t>
            </a:r>
            <a:r>
              <a:rPr lang="es-CL">
                <a:latin typeface="Letter Gothic" pitchFamily="49" charset="0"/>
              </a:rPr>
              <a:t>LAS SALAS (*)</a:t>
            </a:r>
            <a:endParaRPr lang="es-CL" dirty="0">
              <a:latin typeface="Letter Gothic" pitchFamily="49" charset="0"/>
            </a:endParaRPr>
          </a:p>
          <a:p>
            <a:pPr algn="just"/>
            <a:endParaRPr lang="es-CL" dirty="0">
              <a:latin typeface="Letter Gothic" pitchFamily="49" charset="0"/>
            </a:endParaRPr>
          </a:p>
          <a:p>
            <a:pPr algn="just"/>
            <a:r>
              <a:rPr lang="es-CL" dirty="0">
                <a:latin typeface="Letter Gothic" pitchFamily="49" charset="0"/>
              </a:rPr>
              <a:t>EL MATERIAL DIDACTICO UTILIZADO O IMPLEMENTOS DEBEN SER SANITIZADOS(*) ANTES Y DESPUÉS DEL USO DE CADA ALUMNO/A.</a:t>
            </a:r>
          </a:p>
          <a:p>
            <a:pPr algn="just"/>
            <a:endParaRPr lang="es-CL" dirty="0">
              <a:latin typeface="Letter Gothic" pitchFamily="49" charset="0"/>
            </a:endParaRPr>
          </a:p>
          <a:p>
            <a:pPr algn="just"/>
            <a:endParaRPr lang="es-CL" dirty="0">
              <a:latin typeface="Letter Gothic" pitchFamily="49" charset="0"/>
            </a:endParaRPr>
          </a:p>
          <a:p>
            <a:pPr algn="just"/>
            <a:endParaRPr lang="es-CL" dirty="0">
              <a:latin typeface="Letter Gothic" pitchFamily="49" charset="0"/>
            </a:endParaRPr>
          </a:p>
          <a:p>
            <a:pPr algn="just"/>
            <a:endParaRPr lang="es-CL" dirty="0">
              <a:latin typeface="Letter Gothic" pitchFamily="49" charset="0"/>
            </a:endParaRPr>
          </a:p>
          <a:p>
            <a:pPr algn="just"/>
            <a:endParaRPr lang="es-CL" dirty="0">
              <a:latin typeface="Letter Gothic" pitchFamily="49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403648" y="411510"/>
            <a:ext cx="61926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000" b="1" dirty="0">
                <a:solidFill>
                  <a:schemeClr val="dk1"/>
                </a:solidFill>
                <a:latin typeface="Letter Gothic" pitchFamily="49" charset="0"/>
                <a:ea typeface="Merriweather Sans"/>
                <a:cs typeface="Merriweather Sans"/>
                <a:sym typeface="Merriweather Sans"/>
              </a:rPr>
              <a:t>ACCIONES CON LOS PÁRVULOS </a:t>
            </a:r>
            <a:r>
              <a:rPr lang="es-CL" sz="2000" b="1" dirty="0">
                <a:solidFill>
                  <a:srgbClr val="FF0000"/>
                </a:solidFill>
                <a:latin typeface="Letter Gothic" pitchFamily="49" charset="0"/>
                <a:ea typeface="Merriweather Sans"/>
                <a:cs typeface="Merriweather Sans"/>
                <a:sym typeface="Merriweather Sans"/>
              </a:rPr>
              <a:t>DURANTE</a:t>
            </a:r>
            <a:r>
              <a:rPr lang="es-CL" sz="2000" b="1" dirty="0">
                <a:solidFill>
                  <a:schemeClr val="dk1"/>
                </a:solidFill>
                <a:latin typeface="Letter Gothic" pitchFamily="49" charset="0"/>
                <a:ea typeface="Merriweather Sans"/>
                <a:cs typeface="Merriweather Sans"/>
                <a:sym typeface="Merriweather Sans"/>
              </a:rPr>
              <a:t> LA CLASE</a:t>
            </a:r>
            <a:br>
              <a:rPr lang="es-CL" sz="2000" b="1" dirty="0">
                <a:solidFill>
                  <a:schemeClr val="dk1"/>
                </a:solidFill>
                <a:latin typeface="Letter Gothic" pitchFamily="49" charset="0"/>
                <a:ea typeface="Merriweather Sans"/>
                <a:cs typeface="Merriweather Sans"/>
                <a:sym typeface="Merriweather Sans"/>
              </a:rPr>
            </a:br>
            <a:endParaRPr lang="es-CL" sz="2000" dirty="0">
              <a:latin typeface="Letter Gothic" pitchFamily="49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27584" y="2499742"/>
            <a:ext cx="70567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dirty="0">
                <a:latin typeface="Letter Gothic" pitchFamily="49" charset="0"/>
              </a:rPr>
              <a:t>EN EL CASO DE LOS ESTUDIANTES DE PRIMEROS NIVELES, ENSEÑE Y PRACTIQUE CON ELLOS EL ESTORNUDO DE ETIQUETA, LLEVÁNDOSE EL CODO A LA CARA PARA ESTORNUDAR.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827584" y="3291830"/>
            <a:ext cx="70567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dirty="0">
                <a:latin typeface="Letter Gothic" pitchFamily="49" charset="0"/>
              </a:rPr>
              <a:t>RUTINA DE USO DE BAÑOS Y RECREO (NO MÁS DE 3) *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3 Título"/>
          <p:cNvSpPr txBox="1">
            <a:spLocks/>
          </p:cNvSpPr>
          <p:nvPr/>
        </p:nvSpPr>
        <p:spPr>
          <a:xfrm>
            <a:off x="713225" y="539500"/>
            <a:ext cx="6379055" cy="448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Merriweather Sans"/>
              <a:buNone/>
              <a:tabLst/>
              <a:defRPr/>
            </a:pPr>
            <a:r>
              <a:rPr kumimoji="0" lang="es-CL" sz="2000" b="1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etter Gothic" pitchFamily="49" charset="0"/>
                <a:ea typeface="Merriweather Sans"/>
                <a:cs typeface="Merriweather Sans"/>
                <a:sym typeface="Merriweather Sans"/>
              </a:rPr>
              <a:t> 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547664" y="483518"/>
            <a:ext cx="61206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000" b="1" dirty="0">
                <a:solidFill>
                  <a:schemeClr val="dk1"/>
                </a:solidFill>
                <a:latin typeface="Letter Gothic" pitchFamily="49" charset="0"/>
                <a:ea typeface="Merriweather Sans"/>
                <a:cs typeface="Merriweather Sans"/>
                <a:sym typeface="Merriweather Sans"/>
              </a:rPr>
              <a:t>ACCIONES CON LOS PÁRVULOS AL </a:t>
            </a:r>
            <a:r>
              <a:rPr lang="es-CL" sz="2000" b="1" dirty="0">
                <a:solidFill>
                  <a:srgbClr val="FF0000"/>
                </a:solidFill>
                <a:latin typeface="Letter Gothic" pitchFamily="49" charset="0"/>
                <a:ea typeface="Merriweather Sans"/>
                <a:cs typeface="Merriweather Sans"/>
                <a:sym typeface="Merriweather Sans"/>
              </a:rPr>
              <a:t>FINALIZAR</a:t>
            </a:r>
            <a:r>
              <a:rPr lang="es-CL" sz="2000" b="1" dirty="0">
                <a:solidFill>
                  <a:schemeClr val="dk1"/>
                </a:solidFill>
                <a:latin typeface="Letter Gothic" pitchFamily="49" charset="0"/>
                <a:ea typeface="Merriweather Sans"/>
                <a:cs typeface="Merriweather Sans"/>
                <a:sym typeface="Merriweather Sans"/>
              </a:rPr>
              <a:t> LA CLASE</a:t>
            </a:r>
            <a:br>
              <a:rPr lang="es-CL" sz="2000" b="1" dirty="0">
                <a:solidFill>
                  <a:schemeClr val="dk1"/>
                </a:solidFill>
                <a:latin typeface="Letter Gothic" pitchFamily="49" charset="0"/>
                <a:ea typeface="Merriweather Sans"/>
                <a:cs typeface="Merriweather Sans"/>
                <a:sym typeface="Merriweather Sans"/>
              </a:rPr>
            </a:br>
            <a:endParaRPr lang="es-CL" sz="2000" dirty="0">
              <a:latin typeface="Letter Gothic" pitchFamily="49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899592" y="1275606"/>
            <a:ext cx="69127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>
                <a:latin typeface="Letter Gothic" pitchFamily="49" charset="0"/>
              </a:rPr>
              <a:t>ORGANICE LA SALIDA DE LA SALA DE MANERA DOSIFICADA CUANDO DEBA HACERLO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899592" y="1635646"/>
            <a:ext cx="691276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dirty="0">
                <a:latin typeface="Letter Gothic" pitchFamily="49" charset="0"/>
              </a:rPr>
              <a:t>HAGA HINCAPIÉ EN LA NECESIDAD E IMPORTANCIA DE GUARDAR DISTANCIA POR EL PROPIO BIEN Y EL DE SUS ALUMNOS, YA QUE LOS NIÑOS SUELEN SER AFECTUOSOS Y CERCANOS ENTRE ELLOS.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899592" y="2427734"/>
            <a:ext cx="68407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dirty="0">
                <a:latin typeface="Letter Gothic" pitchFamily="49" charset="0"/>
              </a:rPr>
              <a:t>EN EL CASO DE LOS ESTUDIANTES DE PRIMEROS NIVELES, ENSEÑE Y PRACTIQUE CON ELLOS EL ESTORNUDO DE ETIQUETA, LLEVÁNDOSE EL CODO A LA CARA PARA ESTORNUDAR.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899592" y="3219822"/>
            <a:ext cx="68407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dirty="0">
                <a:latin typeface="Letter Gothic" pitchFamily="49" charset="0"/>
              </a:rPr>
              <a:t>INDIQUE DÓNDE ESTÁN LOS DISPENSADORES DE ALCOHOL GEL DENTRO DE LA SALA Y/O FUERA DE ELLA, EXPLICANDO LA IMPORTANCIA DE ESTE ELEMENTO Y SIEMPRE GUIADOS EN SU USO POR LA EDUCADORA/ASISTENTE. </a:t>
            </a:r>
          </a:p>
        </p:txBody>
      </p:sp>
      <p:sp>
        <p:nvSpPr>
          <p:cNvPr id="8" name="7 Rectángulo"/>
          <p:cNvSpPr/>
          <p:nvPr/>
        </p:nvSpPr>
        <p:spPr>
          <a:xfrm>
            <a:off x="899592" y="4011910"/>
            <a:ext cx="68407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dirty="0">
                <a:latin typeface="Letter Gothic" pitchFamily="49" charset="0"/>
              </a:rPr>
              <a:t>SALIDA (GRUPO NO MÁS DE 4). GUIAR HACIA LA SALIDA CORRESPONDIENTE.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3 Título"/>
          <p:cNvSpPr txBox="1">
            <a:spLocks/>
          </p:cNvSpPr>
          <p:nvPr/>
        </p:nvSpPr>
        <p:spPr>
          <a:xfrm>
            <a:off x="713225" y="539500"/>
            <a:ext cx="6379055" cy="4480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Merriweather Sans"/>
              <a:buNone/>
              <a:tabLst/>
              <a:defRPr/>
            </a:pPr>
            <a:r>
              <a:rPr kumimoji="0" lang="es-CL" sz="2000" b="1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Letter Gothic" pitchFamily="49" charset="0"/>
                <a:ea typeface="Merriweather Sans"/>
                <a:cs typeface="Merriweather Sans"/>
                <a:sym typeface="Merriweather Sans"/>
              </a:rPr>
              <a:t> 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547664" y="555526"/>
            <a:ext cx="54726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000" b="1" dirty="0">
                <a:solidFill>
                  <a:schemeClr val="dk1"/>
                </a:solidFill>
                <a:latin typeface="Letter Gothic" pitchFamily="49" charset="0"/>
                <a:ea typeface="Merriweather Sans"/>
                <a:cs typeface="Merriweather Sans"/>
                <a:sym typeface="Merriweather Sans"/>
              </a:rPr>
              <a:t>ACCIONES DOCENTES AL </a:t>
            </a:r>
            <a:r>
              <a:rPr lang="es-CL" sz="2000" b="1" dirty="0">
                <a:solidFill>
                  <a:srgbClr val="FF0000"/>
                </a:solidFill>
                <a:latin typeface="Letter Gothic" pitchFamily="49" charset="0"/>
                <a:ea typeface="Merriweather Sans"/>
                <a:cs typeface="Merriweather Sans"/>
                <a:sym typeface="Merriweather Sans"/>
              </a:rPr>
              <a:t>FINALIZAR LA JORNADA</a:t>
            </a:r>
            <a:br>
              <a:rPr lang="es-CL" sz="2000" b="1" dirty="0">
                <a:solidFill>
                  <a:schemeClr val="dk1"/>
                </a:solidFill>
                <a:latin typeface="Letter Gothic" pitchFamily="49" charset="0"/>
                <a:ea typeface="Merriweather Sans"/>
                <a:cs typeface="Merriweather Sans"/>
                <a:sym typeface="Merriweather Sans"/>
              </a:rPr>
            </a:br>
            <a:endParaRPr lang="es-CL" sz="2000" dirty="0">
              <a:latin typeface="Letter Gothic" pitchFamily="49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971600" y="1347614"/>
            <a:ext cx="68407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dirty="0">
                <a:latin typeface="Letter Gothic" pitchFamily="49" charset="0"/>
              </a:rPr>
              <a:t>DESECHAR LA MASCARILLA (*) UTILIZADA, EN EL CONTENEDOR CORRESPONDIENTE, ASÍ COMO LA PECHERA DESECHABLE O GUANTES DESECHABLES SI APLICA. </a:t>
            </a:r>
          </a:p>
          <a:p>
            <a:pPr algn="just"/>
            <a:endParaRPr lang="es-CL" dirty="0">
              <a:latin typeface="Letter Gothic" pitchFamily="49" charset="0"/>
            </a:endParaRPr>
          </a:p>
          <a:p>
            <a:pPr algn="just"/>
            <a:r>
              <a:rPr lang="es-CL" dirty="0">
                <a:latin typeface="Letter Gothic" pitchFamily="49" charset="0"/>
              </a:rPr>
              <a:t>UTILIZAR ALCOHOL GEL Y DIRIGIRSE A LA SALIDA DEL ESTABLECIMIENTO (*)</a:t>
            </a:r>
          </a:p>
          <a:p>
            <a:pPr algn="just"/>
            <a:endParaRPr lang="es-CL" dirty="0">
              <a:latin typeface="Letter Gothic" pitchFamily="49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uper Student Certificates by Slidesg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1088</Words>
  <Application>Microsoft Office PowerPoint</Application>
  <PresentationFormat>Presentación en pantalla (16:9)</PresentationFormat>
  <Paragraphs>104</Paragraphs>
  <Slides>11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Cambria</vt:lpstr>
      <vt:lpstr>Letter Gothic</vt:lpstr>
      <vt:lpstr>Wingdings</vt:lpstr>
      <vt:lpstr>Maven Pro</vt:lpstr>
      <vt:lpstr>Merriweather Sans</vt:lpstr>
      <vt:lpstr>Arial</vt:lpstr>
      <vt:lpstr>Super Student Certificates by Slidesgo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 STUDENT CERTIFICATES</dc:title>
  <dc:creator>MariaEducaPC</dc:creator>
  <cp:lastModifiedBy>claudia.pena@mariaeduca.cl</cp:lastModifiedBy>
  <cp:revision>65</cp:revision>
  <dcterms:modified xsi:type="dcterms:W3CDTF">2021-06-09T13:12:14Z</dcterms:modified>
</cp:coreProperties>
</file>